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3A58-E69C-4E56-90D4-614A153DECB0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E4062-5044-4613-881C-F11ACDE08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80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4062-5044-4613-881C-F11ACDE08D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4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4062-5044-4613-881C-F11ACDE08D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E4062-5044-4613-881C-F11ACDE08D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7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B769F0-DBF7-43BF-8F82-242C9D95C810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80B570-532A-49F8-AC16-6BC7814CF45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08814" cy="9342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Биотехнички матријали</a:t>
            </a:r>
            <a:endParaRPr lang="en-US" dirty="0"/>
          </a:p>
        </p:txBody>
      </p:sp>
      <p:pic>
        <p:nvPicPr>
          <p:cNvPr id="2050" name="Picture 2" descr="D:\SVI PODACI\PODACI STARI RACUNAR\G particija\Biotehnicki materijali\SLIKE BM\2bfpx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224"/>
            <a:ext cx="9169229" cy="645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5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838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Cyrl-RS" dirty="0" smtClean="0"/>
              <a:t>Изазови времена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8" y="4177145"/>
            <a:ext cx="2470304" cy="24325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D:\SVI PODACI\PODACI STARI RACUNAR\G particija\Biotehnicki materijali\SLIKE BM\Biological-and-technical-material-flows-in-the-Circular-Economy-EMF-2013-24_Q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VI PODACI\PODACI STARI RACUNAR\G particija\Biotehnicki materijali\SLIKE BM\dh_62YKCMvx34lqVUXtrJGAw0uzqrjoiuwOGE4DdgxnqCYhb-E_W_F98wDNFwUSvhDfKVf9D3tiIpY7Rm4aorCRyAF5CdjfiaOChFFMgtWNNS_iy3Cm7zbggHRuI5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964" y="3994476"/>
            <a:ext cx="5237636" cy="262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018" y="951598"/>
            <a:ext cx="3454310" cy="293460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stA="89000"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8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0"/>
            <a:ext cx="8001000" cy="76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Изазови времена</a:t>
            </a:r>
            <a:endParaRPr lang="en-US" dirty="0"/>
          </a:p>
        </p:txBody>
      </p:sp>
      <p:pic>
        <p:nvPicPr>
          <p:cNvPr id="3074" name="Picture 2" descr="D:\SVI PODACI\PODACI STARI RACUNAR\G particija\Biotehnicki materijali\SLIKE BM\1-w9q6bYyvKk0E_xtLZE8ly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5765"/>
            <a:ext cx="8839200" cy="58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2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0"/>
            <a:ext cx="8001000" cy="76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Изазови времена</a:t>
            </a:r>
            <a:endParaRPr lang="en-US" dirty="0"/>
          </a:p>
        </p:txBody>
      </p:sp>
      <p:pic>
        <p:nvPicPr>
          <p:cNvPr id="5122" name="Picture 2" descr="D:\SVI PODACI\PODACI STARI RACUNAR\G particija\Biotehnicki materijali\SLIKE BM\sustainable-agri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49755"/>
            <a:ext cx="8984673" cy="57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0"/>
            <a:ext cx="8001000" cy="76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Нови материјали и производи</a:t>
            </a:r>
            <a:endParaRPr lang="en-US" dirty="0"/>
          </a:p>
        </p:txBody>
      </p:sp>
      <p:pic>
        <p:nvPicPr>
          <p:cNvPr id="6146" name="Picture 2" descr="D:\SVI PODACI\PODACI STARI RACUNAR\G particija\Biotehnicki materijali\SLIKE BM\Group_Biotechnolohy_strate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762000"/>
            <a:ext cx="6800088" cy="279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SVI PODACI\PODACI STARI RACUNAR\G particija\Biotehnicki materijali\SLIKE BM\tm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077526"/>
            <a:ext cx="3200400" cy="178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SVI PODACI\PODACI STARI RACUNAR\G particija\Biotehnicki materijali\SLIKE BM\tm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3338945" cy="186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SVI PODACI\PODACI STARI RACUNAR\G particija\Biotehnicki materijali\SLIKE BM\iCanRPczv-nX7zbG4EWBm1HOiEd0ncPiBOUEC9S0tcMxiDg-GuFjjR12AsalqV1Jp_VW7vOxvxn7ez6WL8FECOtaULwtPIhk8yQglMkqosik4MaW9HKpaMxw2Pnh88lsF1qjXEji7A6OEvxXAToARt0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09" y="3267400"/>
            <a:ext cx="2410691" cy="168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SVI PODACI\PODACI STARI RACUNAR\G particija\Biotehnicki materijali\SLIKE BM\tm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62800"/>
            <a:ext cx="2667001" cy="14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SVI PODACI\PODACI STARI RACUNAR\G particija\Biotehnicki materijali\SLIKE BM\technical-ceramic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7752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:\SVI PODACI\PODACI STARI RACUNAR\G particija\Biotehnicki materijali\SLIKE BM\eD64gmiFPnoPDbrI5-xt4XX1QC7HvVXhnCrcxAi8b8AUdomEIkdZN9f7ayameBhhCW4P_-IfAsUyZY9j8Hdg3uByNeiZzBknm6_DvjKdh6eKo9pBQxyOth5_fU4rNJp0VPZE0YttKD5nTC-xbzSijdyxJ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4" y="3640309"/>
            <a:ext cx="2168236" cy="10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7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0"/>
            <a:ext cx="8001000" cy="76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Структуре</a:t>
            </a:r>
            <a:endParaRPr lang="en-US" dirty="0"/>
          </a:p>
        </p:txBody>
      </p:sp>
      <p:pic>
        <p:nvPicPr>
          <p:cNvPr id="8194" name="Picture 2" descr="D:\SVI PODACI\PODACI STARI RACUNAR\G particija\Biotehnicki materijali\SLIKE BM\a-Illustration-of-hydrogel-actuators-with-shape-memory-functions-b-The-combination-o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990600"/>
            <a:ext cx="494532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SVI PODACI\PODACI STARI RACUNAR\G particija\Biotehnicki materijali\SLIKE BM\Application-of-DN-gels-with-controlled-shape-deformation-in-some-fields-a-photos-of-F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31" y="955963"/>
            <a:ext cx="3760257" cy="298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SVI PODACI\PODACI STARI RACUNAR\G particija\Biotehnicki materijali\SLIKE BM\Material-specifications-of-the-buildi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719" y="4074102"/>
            <a:ext cx="3780481" cy="2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4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855"/>
            <a:ext cx="8001000" cy="762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sr-Cyrl-RS" dirty="0" smtClean="0"/>
              <a:t>Испитивање и карактеризација</a:t>
            </a:r>
            <a:endParaRPr lang="en-US" dirty="0"/>
          </a:p>
        </p:txBody>
      </p:sp>
      <p:pic>
        <p:nvPicPr>
          <p:cNvPr id="7170" name="Picture 2" descr="D:\SVI PODACI\PODACI STARI RACUNAR\G particija\Biotehnicki materijali\SLIKE BM\sendbinary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4" y="1233054"/>
            <a:ext cx="2812596" cy="440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SVI PODACI\PODACI STARI RACUNAR\G particija\Biotehnicki materijali\SLIKE BM\im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71" y="4038600"/>
            <a:ext cx="3636029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SVI PODACI\PODACI STARI RACUNAR\G particija\Biotehnicki materijali\SLIKE BM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1"/>
            <a:ext cx="3560581" cy="266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SVI PODACI\PODACI STARI RACUNAR\G particija\Biotehnicki materijali\SLIKE BM\untitled-500x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296" y="1219200"/>
            <a:ext cx="2328275" cy="162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SVI PODACI\PODACI STARI RACUNAR\G particija\Biotehnicki materijali\SLIKE BM\Triple-shape-memory-effects-a-Triple-shape-memory-at-the-macro-scale-b-Triple-shap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27" y="3087490"/>
            <a:ext cx="2381877" cy="27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9"/>
          <p:cNvSpPr txBox="1">
            <a:spLocks noGrp="1"/>
          </p:cNvSpPr>
          <p:nvPr>
            <p:ph type="title"/>
          </p:nvPr>
        </p:nvSpPr>
        <p:spPr>
          <a:xfrm>
            <a:off x="533400" y="2514600"/>
            <a:ext cx="8382000" cy="1295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CS" sz="4400" dirty="0">
                <a:solidFill>
                  <a:srgbClr val="002060"/>
                </a:solidFill>
                <a:latin typeface="Trebuchet MS" pitchFamily="34" charset="0"/>
                <a:ea typeface="+mj-ea"/>
                <a:cs typeface="+mj-cs"/>
              </a:rPr>
              <a:t>ХВАЛА НА ПАЖЊИ !!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r-Cyrl-CS" sz="4400" dirty="0">
                <a:solidFill>
                  <a:srgbClr val="00B050"/>
                </a:solidFill>
                <a:latin typeface="Trebuchet MS" pitchFamily="34" charset="0"/>
                <a:ea typeface="+mj-ea"/>
                <a:cs typeface="+mj-cs"/>
              </a:rPr>
              <a:t>(видимо се на предавањима)</a:t>
            </a:r>
            <a:endParaRPr lang="en-US" sz="4400" dirty="0">
              <a:solidFill>
                <a:srgbClr val="00B050"/>
              </a:solidFill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513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2014</TotalTime>
  <Words>29</Words>
  <Application>Microsoft Office PowerPoint</Application>
  <PresentationFormat>On-screen Show (4:3)</PresentationFormat>
  <Paragraphs>12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Биотехнички матријали</vt:lpstr>
      <vt:lpstr>Изазови времена</vt:lpstr>
      <vt:lpstr>Изазови времена</vt:lpstr>
      <vt:lpstr>Изазови времена</vt:lpstr>
      <vt:lpstr>Нови материјали и производи</vt:lpstr>
      <vt:lpstr>Структуре</vt:lpstr>
      <vt:lpstr>Испитивање и карактеризација</vt:lpstr>
      <vt:lpstr>ХВАЛА НА ПАЖЊИ !! (видимо се на предавањима)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Vlada Pavlovic</dc:creator>
  <cp:lastModifiedBy>Vlada Pavlovic</cp:lastModifiedBy>
  <cp:revision>8</cp:revision>
  <dcterms:created xsi:type="dcterms:W3CDTF">2021-10-09T12:29:01Z</dcterms:created>
  <dcterms:modified xsi:type="dcterms:W3CDTF">2021-10-10T22:03:38Z</dcterms:modified>
</cp:coreProperties>
</file>