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1" r:id="rId7"/>
    <p:sldId id="264" r:id="rId8"/>
    <p:sldId id="265" r:id="rId9"/>
    <p:sldId id="266" r:id="rId10"/>
    <p:sldId id="267" r:id="rId11"/>
    <p:sldId id="276" r:id="rId12"/>
    <p:sldId id="277" r:id="rId13"/>
    <p:sldId id="268" r:id="rId14"/>
    <p:sldId id="269" r:id="rId15"/>
    <p:sldId id="271" r:id="rId16"/>
    <p:sldId id="272" r:id="rId17"/>
    <p:sldId id="273" r:id="rId18"/>
    <p:sldId id="274" r:id="rId19"/>
    <p:sldId id="275" r:id="rId20"/>
    <p:sldId id="270" r:id="rId21"/>
    <p:sldId id="263"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p:cViewPr varScale="1">
        <p:scale>
          <a:sx n="69" d="100"/>
          <a:sy n="69" d="100"/>
        </p:scale>
        <p:origin x="-136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F971C4-EF05-419E-A5C9-5EF026A58A5B}"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C2D1C-A708-4B6E-8144-B6D293F1FA0B}" type="slidenum">
              <a:rPr lang="en-US" smtClean="0"/>
              <a:t>‹#›</a:t>
            </a:fld>
            <a:endParaRPr lang="en-US"/>
          </a:p>
        </p:txBody>
      </p:sp>
    </p:spTree>
    <p:extLst>
      <p:ext uri="{BB962C8B-B14F-4D97-AF65-F5344CB8AC3E}">
        <p14:creationId xmlns:p14="http://schemas.microsoft.com/office/powerpoint/2010/main" val="2037296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F971C4-EF05-419E-A5C9-5EF026A58A5B}"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C2D1C-A708-4B6E-8144-B6D293F1FA0B}" type="slidenum">
              <a:rPr lang="en-US" smtClean="0"/>
              <a:t>‹#›</a:t>
            </a:fld>
            <a:endParaRPr lang="en-US"/>
          </a:p>
        </p:txBody>
      </p:sp>
    </p:spTree>
    <p:extLst>
      <p:ext uri="{BB962C8B-B14F-4D97-AF65-F5344CB8AC3E}">
        <p14:creationId xmlns:p14="http://schemas.microsoft.com/office/powerpoint/2010/main" val="2253407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F971C4-EF05-419E-A5C9-5EF026A58A5B}"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C2D1C-A708-4B6E-8144-B6D293F1FA0B}" type="slidenum">
              <a:rPr lang="en-US" smtClean="0"/>
              <a:t>‹#›</a:t>
            </a:fld>
            <a:endParaRPr lang="en-US"/>
          </a:p>
        </p:txBody>
      </p:sp>
    </p:spTree>
    <p:extLst>
      <p:ext uri="{BB962C8B-B14F-4D97-AF65-F5344CB8AC3E}">
        <p14:creationId xmlns:p14="http://schemas.microsoft.com/office/powerpoint/2010/main" val="410024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F971C4-EF05-419E-A5C9-5EF026A58A5B}"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C2D1C-A708-4B6E-8144-B6D293F1FA0B}" type="slidenum">
              <a:rPr lang="en-US" smtClean="0"/>
              <a:t>‹#›</a:t>
            </a:fld>
            <a:endParaRPr lang="en-US"/>
          </a:p>
        </p:txBody>
      </p:sp>
    </p:spTree>
    <p:extLst>
      <p:ext uri="{BB962C8B-B14F-4D97-AF65-F5344CB8AC3E}">
        <p14:creationId xmlns:p14="http://schemas.microsoft.com/office/powerpoint/2010/main" val="58581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F971C4-EF05-419E-A5C9-5EF026A58A5B}"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C2D1C-A708-4B6E-8144-B6D293F1FA0B}" type="slidenum">
              <a:rPr lang="en-US" smtClean="0"/>
              <a:t>‹#›</a:t>
            </a:fld>
            <a:endParaRPr lang="en-US"/>
          </a:p>
        </p:txBody>
      </p:sp>
    </p:spTree>
    <p:extLst>
      <p:ext uri="{BB962C8B-B14F-4D97-AF65-F5344CB8AC3E}">
        <p14:creationId xmlns:p14="http://schemas.microsoft.com/office/powerpoint/2010/main" val="267044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F971C4-EF05-419E-A5C9-5EF026A58A5B}" type="datetimeFigureOut">
              <a:rPr lang="en-US" smtClean="0"/>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C2D1C-A708-4B6E-8144-B6D293F1FA0B}" type="slidenum">
              <a:rPr lang="en-US" smtClean="0"/>
              <a:t>‹#›</a:t>
            </a:fld>
            <a:endParaRPr lang="en-US"/>
          </a:p>
        </p:txBody>
      </p:sp>
    </p:spTree>
    <p:extLst>
      <p:ext uri="{BB962C8B-B14F-4D97-AF65-F5344CB8AC3E}">
        <p14:creationId xmlns:p14="http://schemas.microsoft.com/office/powerpoint/2010/main" val="4070447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F971C4-EF05-419E-A5C9-5EF026A58A5B}" type="datetimeFigureOut">
              <a:rPr lang="en-US" smtClean="0"/>
              <a:t>11/21/2021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EC2D1C-A708-4B6E-8144-B6D293F1FA0B}" type="slidenum">
              <a:rPr lang="en-US" smtClean="0"/>
              <a:t>‹#›</a:t>
            </a:fld>
            <a:endParaRPr lang="en-US"/>
          </a:p>
        </p:txBody>
      </p:sp>
    </p:spTree>
    <p:extLst>
      <p:ext uri="{BB962C8B-B14F-4D97-AF65-F5344CB8AC3E}">
        <p14:creationId xmlns:p14="http://schemas.microsoft.com/office/powerpoint/2010/main" val="758485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F971C4-EF05-419E-A5C9-5EF026A58A5B}" type="datetimeFigureOut">
              <a:rPr lang="en-US" smtClean="0"/>
              <a:t>11/21/2021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EC2D1C-A708-4B6E-8144-B6D293F1FA0B}" type="slidenum">
              <a:rPr lang="en-US" smtClean="0"/>
              <a:t>‹#›</a:t>
            </a:fld>
            <a:endParaRPr lang="en-US"/>
          </a:p>
        </p:txBody>
      </p:sp>
    </p:spTree>
    <p:extLst>
      <p:ext uri="{BB962C8B-B14F-4D97-AF65-F5344CB8AC3E}">
        <p14:creationId xmlns:p14="http://schemas.microsoft.com/office/powerpoint/2010/main" val="2468010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971C4-EF05-419E-A5C9-5EF026A58A5B}"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EC2D1C-A708-4B6E-8144-B6D293F1FA0B}" type="slidenum">
              <a:rPr lang="en-US" smtClean="0"/>
              <a:t>‹#›</a:t>
            </a:fld>
            <a:endParaRPr lang="en-US"/>
          </a:p>
        </p:txBody>
      </p:sp>
    </p:spTree>
    <p:extLst>
      <p:ext uri="{BB962C8B-B14F-4D97-AF65-F5344CB8AC3E}">
        <p14:creationId xmlns:p14="http://schemas.microsoft.com/office/powerpoint/2010/main" val="3018694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F971C4-EF05-419E-A5C9-5EF026A58A5B}" type="datetimeFigureOut">
              <a:rPr lang="en-US" smtClean="0"/>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C2D1C-A708-4B6E-8144-B6D293F1FA0B}" type="slidenum">
              <a:rPr lang="en-US" smtClean="0"/>
              <a:t>‹#›</a:t>
            </a:fld>
            <a:endParaRPr lang="en-US"/>
          </a:p>
        </p:txBody>
      </p:sp>
    </p:spTree>
    <p:extLst>
      <p:ext uri="{BB962C8B-B14F-4D97-AF65-F5344CB8AC3E}">
        <p14:creationId xmlns:p14="http://schemas.microsoft.com/office/powerpoint/2010/main" val="113383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F971C4-EF05-419E-A5C9-5EF026A58A5B}" type="datetimeFigureOut">
              <a:rPr lang="en-US" smtClean="0"/>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C2D1C-A708-4B6E-8144-B6D293F1FA0B}" type="slidenum">
              <a:rPr lang="en-US" smtClean="0"/>
              <a:t>‹#›</a:t>
            </a:fld>
            <a:endParaRPr lang="en-US"/>
          </a:p>
        </p:txBody>
      </p:sp>
    </p:spTree>
    <p:extLst>
      <p:ext uri="{BB962C8B-B14F-4D97-AF65-F5344CB8AC3E}">
        <p14:creationId xmlns:p14="http://schemas.microsoft.com/office/powerpoint/2010/main" val="3349122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971C4-EF05-419E-A5C9-5EF026A58A5B}" type="datetimeFigureOut">
              <a:rPr lang="en-US" smtClean="0"/>
              <a:t>11/21/2021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C2D1C-A708-4B6E-8144-B6D293F1FA0B}" type="slidenum">
              <a:rPr lang="en-US" smtClean="0"/>
              <a:t>‹#›</a:t>
            </a:fld>
            <a:endParaRPr lang="en-US"/>
          </a:p>
        </p:txBody>
      </p:sp>
    </p:spTree>
    <p:extLst>
      <p:ext uri="{BB962C8B-B14F-4D97-AF65-F5344CB8AC3E}">
        <p14:creationId xmlns:p14="http://schemas.microsoft.com/office/powerpoint/2010/main" val="373530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emf"/></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95400" y="2286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sp>
        <p:nvSpPr>
          <p:cNvPr id="2" name="Rectangle 1"/>
          <p:cNvSpPr/>
          <p:nvPr/>
        </p:nvSpPr>
        <p:spPr>
          <a:xfrm>
            <a:off x="410029" y="349125"/>
            <a:ext cx="8305800" cy="646331"/>
          </a:xfrm>
          <a:prstGeom prst="rect">
            <a:avLst/>
          </a:prstGeom>
        </p:spPr>
        <p:txBody>
          <a:bodyPr wrap="square">
            <a:spAutoFit/>
          </a:bodyPr>
          <a:lstStyle/>
          <a:p>
            <a:endParaRPr lang="en-US" dirty="0"/>
          </a:p>
          <a:p>
            <a:r>
              <a:rPr lang="en-US" dirty="0"/>
              <a:t> </a:t>
            </a:r>
            <a:endParaRPr lang="en-US" sz="2400" dirty="0">
              <a:solidFill>
                <a:schemeClr val="tx1">
                  <a:lumMod val="50000"/>
                  <a:lumOff val="50000"/>
                </a:schemeClr>
              </a:solidFill>
            </a:endParaRPr>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793" y="4436962"/>
            <a:ext cx="173355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1231" y="4379812"/>
            <a:ext cx="18288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2418" y="4598032"/>
            <a:ext cx="3271838" cy="1667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64" y="1924548"/>
            <a:ext cx="4062767" cy="223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5053" y="1903766"/>
            <a:ext cx="2043545" cy="2452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09600" y="890224"/>
            <a:ext cx="8106229" cy="923330"/>
          </a:xfrm>
          <a:prstGeom prst="rect">
            <a:avLst/>
          </a:prstGeom>
        </p:spPr>
        <p:txBody>
          <a:bodyPr wrap="square">
            <a:spAutoFit/>
          </a:bodyPr>
          <a:lstStyle/>
          <a:p>
            <a:r>
              <a:rPr lang="en-US" dirty="0" err="1" smtClean="0">
                <a:solidFill>
                  <a:schemeClr val="tx1">
                    <a:lumMod val="50000"/>
                    <a:lumOff val="50000"/>
                  </a:schemeClr>
                </a:solidFill>
              </a:rPr>
              <a:t>Svi</a:t>
            </a:r>
            <a:r>
              <a:rPr lang="en-US" dirty="0" smtClean="0">
                <a:solidFill>
                  <a:schemeClr val="tx1">
                    <a:lumMod val="50000"/>
                    <a:lumOff val="50000"/>
                  </a:schemeClr>
                </a:solidFill>
              </a:rPr>
              <a:t> </a:t>
            </a:r>
            <a:r>
              <a:rPr lang="en-US" dirty="0" err="1" smtClean="0">
                <a:solidFill>
                  <a:schemeClr val="tx1">
                    <a:lumMod val="50000"/>
                    <a:lumOff val="50000"/>
                  </a:schemeClr>
                </a:solidFill>
              </a:rPr>
              <a:t>materijali</a:t>
            </a:r>
            <a:r>
              <a:rPr lang="en-US" dirty="0" smtClean="0">
                <a:solidFill>
                  <a:schemeClr val="tx1">
                    <a:lumMod val="50000"/>
                    <a:lumOff val="50000"/>
                  </a:schemeClr>
                </a:solidFill>
              </a:rPr>
              <a:t> se </a:t>
            </a:r>
            <a:r>
              <a:rPr lang="en-US" dirty="0" err="1" smtClean="0">
                <a:solidFill>
                  <a:schemeClr val="tx1">
                    <a:lumMod val="50000"/>
                    <a:lumOff val="50000"/>
                  </a:schemeClr>
                </a:solidFill>
              </a:rPr>
              <a:t>sastoje</a:t>
            </a:r>
            <a:r>
              <a:rPr lang="en-US" dirty="0" smtClean="0">
                <a:solidFill>
                  <a:schemeClr val="tx1">
                    <a:lumMod val="50000"/>
                    <a:lumOff val="50000"/>
                  </a:schemeClr>
                </a:solidFill>
              </a:rPr>
              <a:t> od </a:t>
            </a:r>
            <a:r>
              <a:rPr lang="en-US" dirty="0" err="1" smtClean="0">
                <a:solidFill>
                  <a:schemeClr val="tx1">
                    <a:lumMod val="50000"/>
                    <a:lumOff val="50000"/>
                  </a:schemeClr>
                </a:solidFill>
              </a:rPr>
              <a:t>ogromnog</a:t>
            </a:r>
            <a:r>
              <a:rPr lang="en-US" dirty="0" smtClean="0">
                <a:solidFill>
                  <a:schemeClr val="tx1">
                    <a:lumMod val="50000"/>
                    <a:lumOff val="50000"/>
                  </a:schemeClr>
                </a:solidFill>
              </a:rPr>
              <a:t> </a:t>
            </a:r>
            <a:r>
              <a:rPr lang="en-US" dirty="0" err="1" smtClean="0">
                <a:solidFill>
                  <a:schemeClr val="tx1">
                    <a:lumMod val="50000"/>
                    <a:lumOff val="50000"/>
                  </a:schemeClr>
                </a:solidFill>
              </a:rPr>
              <a:t>broja</a:t>
            </a:r>
            <a:r>
              <a:rPr lang="en-US" dirty="0" smtClean="0">
                <a:solidFill>
                  <a:schemeClr val="tx1">
                    <a:lumMod val="50000"/>
                    <a:lumOff val="50000"/>
                  </a:schemeClr>
                </a:solidFill>
              </a:rPr>
              <a:t> </a:t>
            </a:r>
            <a:r>
              <a:rPr lang="en-US" dirty="0" err="1" smtClean="0">
                <a:solidFill>
                  <a:schemeClr val="tx1">
                    <a:lumMod val="50000"/>
                    <a:lumOff val="50000"/>
                  </a:schemeClr>
                </a:solidFill>
              </a:rPr>
              <a:t>čestica</a:t>
            </a:r>
            <a:r>
              <a:rPr lang="en-US" dirty="0" smtClean="0">
                <a:solidFill>
                  <a:schemeClr val="tx1">
                    <a:lumMod val="50000"/>
                    <a:lumOff val="50000"/>
                  </a:schemeClr>
                </a:solidFill>
              </a:rPr>
              <a:t> (</a:t>
            </a:r>
            <a:r>
              <a:rPr lang="en-US" dirty="0" err="1" smtClean="0">
                <a:solidFill>
                  <a:schemeClr val="tx1">
                    <a:lumMod val="50000"/>
                    <a:lumOff val="50000"/>
                  </a:schemeClr>
                </a:solidFill>
              </a:rPr>
              <a:t>atoma</a:t>
            </a:r>
            <a:r>
              <a:rPr lang="en-US" dirty="0" smtClean="0">
                <a:solidFill>
                  <a:schemeClr val="tx1">
                    <a:lumMod val="50000"/>
                    <a:lumOff val="50000"/>
                  </a:schemeClr>
                </a:solidFill>
              </a:rPr>
              <a:t> </a:t>
            </a:r>
            <a:r>
              <a:rPr lang="en-US" dirty="0" err="1" smtClean="0">
                <a:solidFill>
                  <a:schemeClr val="tx1">
                    <a:lumMod val="50000"/>
                    <a:lumOff val="50000"/>
                  </a:schemeClr>
                </a:solidFill>
              </a:rPr>
              <a:t>ili</a:t>
            </a:r>
            <a:r>
              <a:rPr lang="en-US" dirty="0" smtClean="0">
                <a:solidFill>
                  <a:schemeClr val="tx1">
                    <a:lumMod val="50000"/>
                    <a:lumOff val="50000"/>
                  </a:schemeClr>
                </a:solidFill>
              </a:rPr>
              <a:t> </a:t>
            </a:r>
            <a:r>
              <a:rPr lang="en-US" dirty="0" err="1" smtClean="0">
                <a:solidFill>
                  <a:schemeClr val="tx1">
                    <a:lumMod val="50000"/>
                    <a:lumOff val="50000"/>
                  </a:schemeClr>
                </a:solidFill>
              </a:rPr>
              <a:t>molekula</a:t>
            </a:r>
            <a:r>
              <a:rPr lang="en-US" dirty="0" smtClean="0">
                <a:solidFill>
                  <a:schemeClr val="tx1">
                    <a:lumMod val="50000"/>
                    <a:lumOff val="50000"/>
                  </a:schemeClr>
                </a:solidFill>
              </a:rPr>
              <a:t>) </a:t>
            </a:r>
            <a:r>
              <a:rPr lang="en-US" dirty="0" err="1" smtClean="0">
                <a:solidFill>
                  <a:schemeClr val="tx1">
                    <a:lumMod val="50000"/>
                    <a:lumOff val="50000"/>
                  </a:schemeClr>
                </a:solidFill>
              </a:rPr>
              <a:t>jedne</a:t>
            </a:r>
            <a:r>
              <a:rPr lang="en-US" dirty="0" smtClean="0">
                <a:solidFill>
                  <a:schemeClr val="tx1">
                    <a:lumMod val="50000"/>
                    <a:lumOff val="50000"/>
                  </a:schemeClr>
                </a:solidFill>
              </a:rPr>
              <a:t> </a:t>
            </a:r>
            <a:r>
              <a:rPr lang="en-US" dirty="0" err="1" smtClean="0">
                <a:solidFill>
                  <a:schemeClr val="tx1">
                    <a:lumMod val="50000"/>
                    <a:lumOff val="50000"/>
                  </a:schemeClr>
                </a:solidFill>
              </a:rPr>
              <a:t>ili</a:t>
            </a:r>
            <a:r>
              <a:rPr lang="en-US" dirty="0" smtClean="0">
                <a:solidFill>
                  <a:schemeClr val="tx1">
                    <a:lumMod val="50000"/>
                    <a:lumOff val="50000"/>
                  </a:schemeClr>
                </a:solidFill>
              </a:rPr>
              <a:t> </a:t>
            </a:r>
            <a:r>
              <a:rPr lang="en-US" dirty="0" err="1" smtClean="0">
                <a:solidFill>
                  <a:schemeClr val="tx1">
                    <a:lumMod val="50000"/>
                    <a:lumOff val="50000"/>
                  </a:schemeClr>
                </a:solidFill>
              </a:rPr>
              <a:t>više</a:t>
            </a:r>
            <a:r>
              <a:rPr lang="en-US" dirty="0" smtClean="0">
                <a:solidFill>
                  <a:schemeClr val="tx1">
                    <a:lumMod val="50000"/>
                    <a:lumOff val="50000"/>
                  </a:schemeClr>
                </a:solidFill>
              </a:rPr>
              <a:t> </a:t>
            </a:r>
            <a:r>
              <a:rPr lang="en-US" dirty="0" err="1" smtClean="0">
                <a:solidFill>
                  <a:schemeClr val="tx1">
                    <a:lumMod val="50000"/>
                    <a:lumOff val="50000"/>
                  </a:schemeClr>
                </a:solidFill>
              </a:rPr>
              <a:t>vrsta</a:t>
            </a:r>
            <a:r>
              <a:rPr lang="en-US" dirty="0" smtClean="0">
                <a:solidFill>
                  <a:schemeClr val="tx1">
                    <a:lumMod val="50000"/>
                    <a:lumOff val="50000"/>
                  </a:schemeClr>
                </a:solidFill>
              </a:rPr>
              <a:t>. U </a:t>
            </a:r>
            <a:r>
              <a:rPr lang="en-US" dirty="0" err="1" smtClean="0">
                <a:solidFill>
                  <a:schemeClr val="tx1">
                    <a:lumMod val="50000"/>
                    <a:lumOff val="50000"/>
                  </a:schemeClr>
                </a:solidFill>
              </a:rPr>
              <a:t>zavisnosti</a:t>
            </a:r>
            <a:r>
              <a:rPr lang="en-US" dirty="0" smtClean="0">
                <a:solidFill>
                  <a:schemeClr val="tx1">
                    <a:lumMod val="50000"/>
                    <a:lumOff val="50000"/>
                  </a:schemeClr>
                </a:solidFill>
              </a:rPr>
              <a:t> od </a:t>
            </a:r>
            <a:r>
              <a:rPr lang="en-US" dirty="0" err="1" smtClean="0">
                <a:solidFill>
                  <a:schemeClr val="tx1">
                    <a:lumMod val="50000"/>
                    <a:lumOff val="50000"/>
                  </a:schemeClr>
                </a:solidFill>
              </a:rPr>
              <a:t>prostorne</a:t>
            </a:r>
            <a:r>
              <a:rPr lang="en-US" dirty="0" smtClean="0">
                <a:solidFill>
                  <a:schemeClr val="tx1">
                    <a:lumMod val="50000"/>
                    <a:lumOff val="50000"/>
                  </a:schemeClr>
                </a:solidFill>
              </a:rPr>
              <a:t> </a:t>
            </a:r>
            <a:r>
              <a:rPr lang="en-US" dirty="0" err="1" smtClean="0">
                <a:solidFill>
                  <a:schemeClr val="tx1">
                    <a:lumMod val="50000"/>
                    <a:lumOff val="50000"/>
                  </a:schemeClr>
                </a:solidFill>
              </a:rPr>
              <a:t>uređenosti</a:t>
            </a:r>
            <a:r>
              <a:rPr lang="en-US" dirty="0" smtClean="0">
                <a:solidFill>
                  <a:schemeClr val="tx1">
                    <a:lumMod val="50000"/>
                    <a:lumOff val="50000"/>
                  </a:schemeClr>
                </a:solidFill>
              </a:rPr>
              <a:t> </a:t>
            </a:r>
            <a:r>
              <a:rPr lang="en-US" dirty="0" err="1" smtClean="0">
                <a:solidFill>
                  <a:schemeClr val="tx1">
                    <a:lumMod val="50000"/>
                    <a:lumOff val="50000"/>
                  </a:schemeClr>
                </a:solidFill>
              </a:rPr>
              <a:t>čestica-konstituenato</a:t>
            </a:r>
            <a:r>
              <a:rPr lang="en-US" dirty="0" smtClean="0">
                <a:solidFill>
                  <a:schemeClr val="tx1">
                    <a:lumMod val="50000"/>
                    <a:lumOff val="50000"/>
                  </a:schemeClr>
                </a:solidFill>
              </a:rPr>
              <a:t> </a:t>
            </a:r>
            <a:r>
              <a:rPr lang="en-US" dirty="0" err="1" smtClean="0">
                <a:solidFill>
                  <a:schemeClr val="tx1">
                    <a:lumMod val="50000"/>
                    <a:lumOff val="50000"/>
                  </a:schemeClr>
                </a:solidFill>
              </a:rPr>
              <a:t>ovi</a:t>
            </a:r>
            <a:r>
              <a:rPr lang="en-US" dirty="0" smtClean="0">
                <a:solidFill>
                  <a:schemeClr val="tx1">
                    <a:lumMod val="50000"/>
                    <a:lumOff val="50000"/>
                  </a:schemeClr>
                </a:solidFill>
              </a:rPr>
              <a:t> </a:t>
            </a:r>
            <a:r>
              <a:rPr lang="en-US" dirty="0" err="1" smtClean="0">
                <a:solidFill>
                  <a:schemeClr val="tx1">
                    <a:lumMod val="50000"/>
                    <a:lumOff val="50000"/>
                  </a:schemeClr>
                </a:solidFill>
              </a:rPr>
              <a:t>sistemi</a:t>
            </a:r>
            <a:r>
              <a:rPr lang="en-US" dirty="0" smtClean="0">
                <a:solidFill>
                  <a:schemeClr val="tx1">
                    <a:lumMod val="50000"/>
                    <a:lumOff val="50000"/>
                  </a:schemeClr>
                </a:solidFill>
              </a:rPr>
              <a:t> se </a:t>
            </a:r>
            <a:r>
              <a:rPr lang="en-US" dirty="0" err="1" smtClean="0">
                <a:solidFill>
                  <a:schemeClr val="tx1">
                    <a:lumMod val="50000"/>
                    <a:lumOff val="50000"/>
                  </a:schemeClr>
                </a:solidFill>
              </a:rPr>
              <a:t>mogu</a:t>
            </a:r>
            <a:r>
              <a:rPr lang="en-US" dirty="0" smtClean="0">
                <a:solidFill>
                  <a:schemeClr val="tx1">
                    <a:lumMod val="50000"/>
                    <a:lumOff val="50000"/>
                  </a:schemeClr>
                </a:solidFill>
              </a:rPr>
              <a:t> </a:t>
            </a:r>
            <a:r>
              <a:rPr lang="en-US" dirty="0" err="1" smtClean="0">
                <a:solidFill>
                  <a:schemeClr val="tx1">
                    <a:lumMod val="50000"/>
                    <a:lumOff val="50000"/>
                  </a:schemeClr>
                </a:solidFill>
              </a:rPr>
              <a:t>podeliti</a:t>
            </a:r>
            <a:r>
              <a:rPr lang="en-US" dirty="0" smtClean="0">
                <a:solidFill>
                  <a:schemeClr val="tx1">
                    <a:lumMod val="50000"/>
                    <a:lumOff val="50000"/>
                  </a:schemeClr>
                </a:solidFill>
              </a:rPr>
              <a:t> </a:t>
            </a:r>
            <a:r>
              <a:rPr lang="en-US" dirty="0" err="1" smtClean="0">
                <a:solidFill>
                  <a:schemeClr val="tx1">
                    <a:lumMod val="50000"/>
                    <a:lumOff val="50000"/>
                  </a:schemeClr>
                </a:solidFill>
              </a:rPr>
              <a:t>na</a:t>
            </a:r>
            <a:r>
              <a:rPr lang="en-US" dirty="0" smtClean="0">
                <a:solidFill>
                  <a:schemeClr val="tx1">
                    <a:lumMod val="50000"/>
                    <a:lumOff val="50000"/>
                  </a:schemeClr>
                </a:solidFill>
              </a:rPr>
              <a:t> </a:t>
            </a:r>
            <a:r>
              <a:rPr lang="en-US" dirty="0" err="1" smtClean="0">
                <a:solidFill>
                  <a:schemeClr val="tx1">
                    <a:lumMod val="50000"/>
                    <a:lumOff val="50000"/>
                  </a:schemeClr>
                </a:solidFill>
              </a:rPr>
              <a:t>neuređene</a:t>
            </a:r>
            <a:r>
              <a:rPr lang="en-US" dirty="0" smtClean="0">
                <a:solidFill>
                  <a:schemeClr val="tx1">
                    <a:lumMod val="50000"/>
                    <a:lumOff val="50000"/>
                  </a:schemeClr>
                </a:solidFill>
              </a:rPr>
              <a:t>, </a:t>
            </a:r>
            <a:r>
              <a:rPr lang="en-US" dirty="0" err="1" smtClean="0">
                <a:solidFill>
                  <a:schemeClr val="tx1">
                    <a:lumMod val="50000"/>
                    <a:lumOff val="50000"/>
                  </a:schemeClr>
                </a:solidFill>
              </a:rPr>
              <a:t>delimično</a:t>
            </a:r>
            <a:r>
              <a:rPr lang="en-US" dirty="0" smtClean="0">
                <a:solidFill>
                  <a:schemeClr val="tx1">
                    <a:lumMod val="50000"/>
                    <a:lumOff val="50000"/>
                  </a:schemeClr>
                </a:solidFill>
              </a:rPr>
              <a:t> </a:t>
            </a:r>
            <a:r>
              <a:rPr lang="en-US" dirty="0" err="1" smtClean="0">
                <a:solidFill>
                  <a:schemeClr val="tx1">
                    <a:lumMod val="50000"/>
                    <a:lumOff val="50000"/>
                  </a:schemeClr>
                </a:solidFill>
              </a:rPr>
              <a:t>uređene</a:t>
            </a:r>
            <a:r>
              <a:rPr lang="en-US" dirty="0" smtClean="0">
                <a:solidFill>
                  <a:schemeClr val="tx1">
                    <a:lumMod val="50000"/>
                    <a:lumOff val="50000"/>
                  </a:schemeClr>
                </a:solidFill>
              </a:rPr>
              <a:t> </a:t>
            </a:r>
            <a:r>
              <a:rPr lang="en-US" dirty="0" err="1" smtClean="0">
                <a:solidFill>
                  <a:schemeClr val="tx1">
                    <a:lumMod val="50000"/>
                    <a:lumOff val="50000"/>
                  </a:schemeClr>
                </a:solidFill>
              </a:rPr>
              <a:t>i</a:t>
            </a:r>
            <a:r>
              <a:rPr lang="en-US" dirty="0" smtClean="0">
                <a:solidFill>
                  <a:schemeClr val="tx1">
                    <a:lumMod val="50000"/>
                    <a:lumOff val="50000"/>
                  </a:schemeClr>
                </a:solidFill>
              </a:rPr>
              <a:t> </a:t>
            </a:r>
            <a:r>
              <a:rPr lang="en-US" dirty="0" err="1" smtClean="0">
                <a:solidFill>
                  <a:schemeClr val="tx1">
                    <a:lumMod val="50000"/>
                    <a:lumOff val="50000"/>
                  </a:schemeClr>
                </a:solidFill>
              </a:rPr>
              <a:t>uređene</a:t>
            </a:r>
            <a:r>
              <a:rPr lang="en-US" dirty="0" smtClean="0">
                <a:solidFill>
                  <a:schemeClr val="tx1">
                    <a:lumMod val="50000"/>
                    <a:lumOff val="50000"/>
                  </a:schemeClr>
                </a:solidFill>
              </a:rPr>
              <a:t>.</a:t>
            </a:r>
            <a:endParaRPr lang="en-US" dirty="0">
              <a:solidFill>
                <a:schemeClr val="tx1">
                  <a:lumMod val="50000"/>
                  <a:lumOff val="50000"/>
                </a:schemeClr>
              </a:solidFill>
            </a:endParaRPr>
          </a:p>
        </p:txBody>
      </p:sp>
    </p:spTree>
    <p:extLst>
      <p:ext uri="{BB962C8B-B14F-4D97-AF65-F5344CB8AC3E}">
        <p14:creationId xmlns:p14="http://schemas.microsoft.com/office/powerpoint/2010/main" val="140374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RMAAAC3CAMAAAAGjUrGAAACAVBMVEX///8AzP/MzMwAAAAAyf9waWcA0v8AeZbp6ekAzv9ybWrQzMsA1P8Aw+8Abovw8PDe3t4dAAD4+Pjd9v+k6f8At+BPRUGizNsAjrD3/f+QjIo1JBwAUmsA1v8AyfcAp80AYHlVTUkAg6MjAADXzMhqamqMjIwcHBykpKR5eXlJSUmEhITU1NS/zNBNzPHDw8OGzOKuzNZszOmYzN1kzOsAACi5zNLa/f9UVFT///FEAAC5ublfX1+rzNeMzOB6zOX/78o4ODgAABnVs5nX4/X15MgAADsAAErizMUAACAYGBgVTG+8xtTLroNjJQC0j2gtAAAAH1S/3v5BgKgAAAycx+IALFIAADEAAECISgD/8+L13LQ8OFLr//Tnx6/I7v/gxJgAGTuhqqC7waijfD1OKABlSCu13+BVcY6BmK9IEQCo8P9af4rOwKODqMiYf1iDZEmbcEFHLzMqQGCCUxencTrS2OgAIU5jlrjEt6ynjlj/5tE1ABiIcGJ9SRw4e6UrXIxWHgAANmlRVXS1mYOOj3wvToDBsohQNRwqI0Sis7qMYjltOwByVCIiNT6hfmBOYoacxO3h5c6vrrmGh2ZEGwCeYxL0zakmW10AOEyZtcdzSTJslKuKnpxKNFaCPgAAGzEAM2wxZ4qrq452c5U0P1HD0L9kWWm4hVFSAACXstcg6lW7AAAS+0lEQVR4nO2djX8TR3rHRztNKmXISayaqHJz2+QYm7WtXeuNBVlIAmyBEmwLDAZOXGzfAQHT2OBAHDlqYkOAa4kvOeMkbl3aO+BKCX9lZ/ZF2jfJb+tIlvf3SWRpdxntfPXMM2/PzALgypUrV87J73UkmTTrSDJbEuvMl6d57V3vUSfSY2HAiWS2Ji/0O5FMV6f13XbkMrHKZWKVy8Qql4lVLhOrXCZWuUyscplY5TKxymVilcvEKpeJVS4Tq1wmVrUDkw4dk8NBB9RcJv/ggP7l0yqTjvf2/d32xTWXydsOZOHNX71VY/Jrz7blazYT3/bzsM9lsneYiDnRZWJg4othjEMeLibkXCYqkyxmGAbHYwjhDZuLmE1ujUk8lNwNTCREmKCQQMF4xGh0XTCcJ4kRzm2FCf2HDdNvESYxmUkijjHDxTCxFqlhtkSEoyHEIGkrTBKIwboSyiWjiazBmbUIkzgtOyibkeK+DMXDoFijbFGEWZK10IaYcKLI6ao3EWNURSCGEPkJEMZCvNWYeHIMI+QYhJMipUOdSyPzTpCL4pKQ4dZn4stJDMm0kKilJ+Y47W0UIUYVlrSjrcLE40vGsuT3SsZVJqhhBZRAxCtrHxoxERms5BqhrD3bqhDDtRgT4mZRNJbwbIxJFgmhqrE3YBLXZRpbimNOj4R8pdBqTKIFgZQglNVy0LBqCGFBFJh162LRkGmcMSbCGZFQh9ZiTEj1KmchJNs6TpgxcPF4DZMvLlIvsY4/8QnIkGdsbJeEEGMW12JMlJ8Vc1lSCyALkixp6OKMjiDJ0HpMcmZDEAyQLUTUOrqlmHhICz9DWwxJzmOSkj218lV+Zax9qstEMhuCoUCKVjNBmdZj4knWa3VrN63LlKi9r8fEaggol6y16y1WRM5LvtZjUk+aO8R2zOoxEa2ZJjVzQUsianNa2EVMfI1acptgQp2Q5qrs7GQ3Mam6BoujacCEszoMSdfxTtr4E7kJs1uYiLQRjnDc7lw9Jj5ryUmKtS63DTIU3U1MPFyIeED7dlzdesfSAMHGWs4CRXHhu4EJvSQjcT67ctOQibm2NbV6LP4GKZX7LmDCZTM5sYCzTMGmF9eQCR0q0WfZ7I0SZkPhdgkTH2nE41AiliMdXA+3GR/rMbXakLno+QRjyVLPtz4TucrEoiBITJI4CJvucqOxgli1fCALElG2nZoVaedbkAlnvPcovW1MWvKi3PPHVktpOKYUZ+g4GulCJSz/kBgRygryaXJBononrcdExMYal3pC4gli2USO4rFpta0z9ihGQ6Fs3KbQESYkNTERk6SQ/nzrMSF+wzjOESfNS1KAkghzGNVG1zbMpK5EgbH12i3HxCfGpKT5Hj0ZYtukzyeGrCVgG3NedWr3hkxYR1bXsJHNMInheNY6aC9ii4d0gEkdNWTS1e0EEwbWRWtm4ovmBJyzc6S2lXAzmPQ6w+TghpmQSkAICQnGMsrWUG3NRK5iMliUUOMJ3b3EhMO0ZZWJYv0Y4x5nQqpdJichHIttKhalvZl4fD7iU2yaqnuZiYd2gzcbsNT+TDYvl4nLZPNMfNtXk5lwb25fv9YzefsdB9RcJr/5Rwf0XpVJF9zvhJrHhAX+I+86oZ6uapJ+Z8RG6v2OO8rE70wPc4fU9xFvT2UHmQR6YTMHbtZXD/yoy24hzY4xYY4chNCR5Uc7pj4Ijx7ptW4xQ5iEty8rEy8DiJk4s6XNjqnnCLlDq6V0vP/mhpYAiVyDs75//idr2ek+mDbtaONVv97v9Xu9XtbLqp+0837d7bGszc0aU1P+BCKBOfIyZ3dJQFd0vV4QCJvOp3ke2owQdry/bwNNpjjCONqgVWjDpPOgnzd+3/QHcEa5vVsww9xe+7ksfyp+OKheMHuhdtOfnzsGB0F95T+7o1zsv3soCB7csLXI2TvrJNgN7KBQJlxCitnO5muSp+cbRCnaMOn8yA94w5HUHCh+odzjMDxc8XpHyqCUHgSrJ719Q1jAfeHi6XApTX7wVFoA80NP+DAgB+tB+fK+eurVpfD8EPlb4UmWC/Rlnk8PzQ9hPkgT5Mm5FHmZHyqshMmpoD6RPmAHhTChM5PIGoRIZ03UHr08UY1tpud82ZBoy+QoXRlpsZ0vFcsgTKY+CIKRcuV3gX8Nrp4MfxUcPlWAo8XTpUNP4AS4+7o/8/XCZThYLH/5aANMbtFkx79InZkYXpw+Hy4u5mE1wfMfw1Dq3uhI6OsFYievysP3zZStUHrf36dGZlrMQMRIHebgsL2d+ARySdLjedPM5IhteyX1DdCYTDygTIqnycvqya9GwfBZOQvsyhU4Ng4PA/D1uWPnByvM7Qv1DKXG5OJDuEaK4HOSVin9EB6++jwPJ9QEQdqQYKnPJkEe9lmYqHOpFjPI4WpsWRTrxwpFLbBdGVy1Mjly3LYx9HDwyaCfVZikwiqTmdWLP3xRZfLJ9f6xPBxVszD56I91mQwTXxGgbpiUnVvEuEha92bG71yBh0vdHWNagqV/u35mrFJNcHjRLkEzFMJEMDDxZbQIVY7BgjYcJuqDeRmsRq2KauyYqez0HLetMooQXgzfW5B97OswSPUvlHrm//1w8XzgzEL+4gu4PHt/Gj7ePwO+PY3nlhaPnQ/eff79oaBdUsRx/OnEWuoAKTSFpROxPIRT/g/m74SLJzsIie+OvDua//AhfD17dhpOnSmD2ftpYekRTfD09ycmrImljVAIk6wSl6r5DlwtJJxo28unTNQTCboYx8ykx95KQIBUwHJ97A94abVIPrHkLznqDciv3gDr9dKqmdShXnwFDrIBNlCnRmb9rF92WCxL3pL/gVx3k3dgupd/8Ii+ox/kF0CvLZEEAWs/yZeGaSMTj4QRKlQrnkT9mRd1dZZu6FCUsRmY9By3z8Umdez8o7p1TmMRJl021fix7/5cP0EDFLl9kkxENzBmzAny6iybK3X+hD3es7WcNFl9Oigba7PJSJTgFiW+tB4T9viRJmVqu+qD1eZUfSbm6dusGu9j006pMTnoyAaVTVFftRNvZlKNIEowpsgNLW7MEhEg6pg0cwfS7arqzU1MSCtMaZLQEDNDMFE1WA6Z1ntmcMa2D7h71WtiwhRyVaswBhNp4bdIa7wpCzVpz8DSjt3d0pho3kMrO7TBr6wTEwXlUNy4RkAktZDcVU5mxPZkEkLIOM9PGrFYqWHEgqgVEhlJQj2PastK2rLsyN5Dq0+UupZLJrU2vsYpSjhpwatJrCtGbckkU/MenNhgnKRWP4t6Jm1WdpR6h66HUgbSSA8GMxuZ9ZdQbZ1MWzLxxRCK0aIi9we1BaxGmTqEXEiohtW0WdnR2idKiVHXABnXuCshpnHzcmad2tJODF7C1FSlMc4EWLIgOw/bvmKb2olaILCxWaZiQnTxFKXBxdA6/eJ2kKkdm7GMzWb049MhrNlQtqCb22gzOzEx4ej4EtJP5Sjb26hHJEZdn+sRsLIIPisk252JxxdPGHc6iuvH7KNYm/QQQ4pTLiDG1+Zlx0Yh0mKpDpnkMsbpQB8qZNraTgwNELHWZLVut1CT3GdsMzvR1TuiLuscwhvfRa1N7CStDSpVmfgkrNs9obYL2OaY7OJxNt469ij70o0z8eVisZxW2NphPFY3bVyHCYexac+NZE7vVZR5DW2a0Lf7x+31M+k1fxIzeBBONDrWUHVCXbMj+7GCHZ/fYXlH9nJOG2PWDMEFunrHpnbhEpmoT7Gb6lAkXcLo08ZmfSY7AZZ5QLZOcOEmxWuxoH5n4gZ5w0/HQ0b3ydw+ier7MyIdI5HbrVx1IE6ijfrqnjaclYlpvtjpfct3gglvmUOnmaqWmpC+hMjtesWvRDGWfFU70fY+Ysz+RJYByi5gkrbGWtBV/agaVaH+zVB70Q+mGIcklY2KtBi3RvEnrc/EjERhIiDGNGxPN96QjxMmtqFuCUz3B5Ah5rhGcUotz8SCRKl3bGb3JEH00a1p6wxE0p031co5VEhY2/a1eLaWZhLwmkJPZMlMskpYmlVJiamzmY8OjiQ2intsaSadhhgLTTTu0eeLZ5PbWSBk1wfU4mNbmYm3J2KDhPgT7m0i+WXL4hrEUXthJLB9ebt3gknXcYLEJt4eOqL68fZe2MdsX5HOHWDiPwiPdx61xlH7A14nZL1PbV3GTjJh/d6tNpIpEx7C7l94MY2yfmcHmQTkM1ujQpiwB39pIlR0ndfOMQmo57Rv2xQcwsTGuH8RsTvCJBAJsIDVzgUAG/DKiMxfTq6zqfRkdnwzwzN3gIl8hHhxTX76DTIig7/00sN9JhdKfiRyiG03Jkp6Xq3oMCgif44wKBDxgwgBw9JobY1ZwB/x+700ftrLkmORCGJYFNgCk1JHN98tKe8Lb41ujwnaviJv1Zg8lrNa25tbojNxKCQJOXIoRgNpKMRYlSeiIVUR+T9ZIcTE0FbsZAAO5uGYwufM8raYhJxQ9Xle/v3Krn/x2qaF9OkbKIFQHCEhjugphEK56vmEFEc4xMRiyqMBUAJjUeC3MEY6cGIQ3D0bHu9+I1jqv3F7ufLZH+6nOh7e2HQMvNP7FfgPvEOyj+XthOUsYhxKShmO5DSXY5I0KCIrSEkVABVOSHQ4TIzmssp6tWRSEH7zwdaYfH4x2D86eTZ1ZnnyVOrm677V+3QVVgswYaKcQH9wCSEmqgxyebhQQiyghCDSHm2WdNszGhQhl6CLR1CB4+hem5LPw+HIVpncPUsYDHwY7F+ePBS8SQrS/MMWYAIfYySpmxYa499FZRI3oQzsqDvLVud1xTgFJ8kExTe3xAQOHoNrqZGx4UfEToYXU/107dTLlmBC3IaHkxjrQlZRHvDg1NU29Nki9Za77tsCk1JHp1zvVLp6gyzP94ZLb0yBSufKV2tNZ7L/HYnGd3jWT5WLR3N1prq3wsQ57YA/cSI9l4nLxGXSHCbjPXJt8/1Y/ps6K1v3HpO8UgMPzJVWNr+Us02YfN9dBksXfrjA/7g8DodunsvDl9+8gI+vlYcvhae7P5nZg0wGvvj4zMTVRWIdPy2Q/t9vCZPr4VeLYKR8+WJ4dq14elPG0h5Mhn8/xISvLpJ2/U/nVCYTl+GgzCRY6v1hLzLJw9FK8OojwuS3C6UDYyOUyVK5NCTbyUh5di8yAfNdQ6mOqfmuvo6p8MDUiyncm+7lO+Y61giTgS5st/C97ZnU0+p/nNyz9U49pdKbspA9wWRLcpm4TFwmLhOXicvEZeIycZm4TFwmLhOXicvEZeIycZm4TFwmLhOXicvEZdLWTPY58CysJjPhnMiDLsbvV3/vgN5rLhNH8vCfGhO2+w0n9FZXw7veWfk7HclDJ7/+V7ly5crVZuSPaCv8cIQNN1gYyWorIEuRVnuqmFeOWGEjgYjp1iL6VZt+/bnaY7dKEfMSx3zvtUvK6eJa4L8mwIO60R+Tp9RkSmfKW7jvHVTlkHLTA3BsABqW0BVP6T68Wqy9T917rb4rXes2P6aJBZfVp8/0PwXjE0U4xaeHKivyI6qerHiHwDw/COalefJmBYD5xzS9pZkCH+C9K6DED6b4vvkhGtIqP9OqKUrdPqn80uNwMHXzHEjx9M54fi7F33r2hF/xzs+Rmw/T522V5P/7eJK9QXr35B89gDOgwM+BaT69AipKJvI/qr96Ef51DqweCubhcmktTx9RVYH//bfhhclL4eLJeRicvARelYfLMpPxUKr/0/8pHfL+Lnz17BU49pdzJfjxgbHmMOmYvhhWmYyO/3UQ3Lv+dfnY6OTF8F9mis/A0iLgwVJo9hy4uijfZGn/zEg59ePrCr17OVZ59dkTeJhcVL58SV1jNq0+PA7kb8OxVWKGs4uFYIo+oqpCLiilvzp0uPisAkcnT4H+Tx/eoEyO/hmUbi6D4d//4d0JJZ5zAfRd2b+5OF+nNDk2qZadcdhLV1ziK9fOkQL++hgcHX4GVk8wc6Aw/8lzwkS+SRp5upC69pre/ajMpJR+QXI6fDacIm/GZPc0O1Yirij1NwA+LxM7AZcJJPURVYfBwOK0wmSQMBmRTSq19HRkLHUzBAZoNJ4a45r65Hp/c5g8OPIufCpXAKTsFEnmZte+PUedxxM4NnwWpEaeh8Gtp7coE/km5WhcwoTevWIn+f99CSeO7R/zV46/3E8w3b2QfgyuEveZ+uzx/P+RgjMVBj9PkOSnzpTH4TKYvfAATsyefACXCZNpSMtbZf9CEQoHyiB17QaxuPvTMHZvsQKnSFFuji6fCA+fD4LSAziVWjr0sv/Gn07n4dNby6+e374zCIrkp/r5xrcXwjRqe4oGsU/dWyRM6N0TJn+EM8MnOuDYTxfTN8YhLxs7Kz+hCsjvwqD6JKraU6rUh1ZVXpD6iVUfZ6U8xqp6lfJMq83tb+CkWCUH9Olbyn2wysO3ao/VIocKtxZrJ69ce62ephcqWfBrWd6wJr9rsRp4s/ryu9qq7hQ1IFeuXLnaaf0/8tcNzvR1w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p:cNvSpPr>
            <a:spLocks noGrp="1"/>
          </p:cNvSpPr>
          <p:nvPr>
            <p:ph type="ctrTitle"/>
          </p:nvPr>
        </p:nvSpPr>
        <p:spPr>
          <a:xfrm>
            <a:off x="1295400" y="2286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sp>
        <p:nvSpPr>
          <p:cNvPr id="2" name="Rectangle 1"/>
          <p:cNvSpPr/>
          <p:nvPr/>
        </p:nvSpPr>
        <p:spPr>
          <a:xfrm>
            <a:off x="481157" y="762000"/>
            <a:ext cx="1412951" cy="584775"/>
          </a:xfrm>
          <a:prstGeom prst="rect">
            <a:avLst/>
          </a:prstGeom>
        </p:spPr>
        <p:txBody>
          <a:bodyPr wrap="none">
            <a:spAutoFit/>
          </a:bodyPr>
          <a:lstStyle/>
          <a:p>
            <a:r>
              <a:rPr lang="en-US" sz="3200" dirty="0" err="1">
                <a:solidFill>
                  <a:schemeClr val="accent6">
                    <a:lumMod val="75000"/>
                  </a:schemeClr>
                </a:solidFill>
              </a:rPr>
              <a:t>GELOVI</a:t>
            </a:r>
            <a:endParaRPr lang="en-US" sz="3200" dirty="0">
              <a:solidFill>
                <a:schemeClr val="accent6">
                  <a:lumMod val="75000"/>
                </a:schemeClr>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76461"/>
            <a:ext cx="3290888" cy="2333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94108" y="914400"/>
            <a:ext cx="7021292" cy="369332"/>
          </a:xfrm>
          <a:prstGeom prst="rect">
            <a:avLst/>
          </a:prstGeom>
        </p:spPr>
        <p:txBody>
          <a:bodyPr wrap="square">
            <a:spAutoFit/>
          </a:bodyPr>
          <a:lstStyle/>
          <a:p>
            <a:r>
              <a:rPr lang="en-US" dirty="0"/>
              <a:t>GEL je </a:t>
            </a:r>
            <a:r>
              <a:rPr lang="en-US" dirty="0" err="1"/>
              <a:t>struktuiran</a:t>
            </a:r>
            <a:r>
              <a:rPr lang="en-US" dirty="0"/>
              <a:t> </a:t>
            </a:r>
            <a:r>
              <a:rPr lang="en-US" dirty="0" err="1"/>
              <a:t>koloidni</a:t>
            </a:r>
            <a:r>
              <a:rPr lang="en-US" dirty="0"/>
              <a:t> </a:t>
            </a:r>
            <a:r>
              <a:rPr lang="en-US" dirty="0" err="1"/>
              <a:t>sistem</a:t>
            </a:r>
            <a:r>
              <a:rPr lang="en-US" dirty="0"/>
              <a:t> </a:t>
            </a:r>
            <a:r>
              <a:rPr lang="en-US" dirty="0" err="1"/>
              <a:t>koji</a:t>
            </a:r>
            <a:r>
              <a:rPr lang="en-US" dirty="0"/>
              <a:t> </a:t>
            </a:r>
            <a:r>
              <a:rPr lang="en-US" dirty="0" err="1"/>
              <a:t>ima</a:t>
            </a:r>
            <a:r>
              <a:rPr lang="en-US" dirty="0"/>
              <a:t> </a:t>
            </a:r>
            <a:r>
              <a:rPr lang="en-US" dirty="0" err="1" smtClean="0"/>
              <a:t>svojstva</a:t>
            </a:r>
            <a:r>
              <a:rPr lang="en-US" dirty="0" smtClean="0"/>
              <a:t> </a:t>
            </a:r>
            <a:r>
              <a:rPr lang="en-US" dirty="0" err="1"/>
              <a:t>i</a:t>
            </a:r>
            <a:r>
              <a:rPr lang="en-US" dirty="0"/>
              <a:t> </a:t>
            </a:r>
            <a:r>
              <a:rPr lang="en-US" dirty="0" err="1"/>
              <a:t>čvrstih</a:t>
            </a:r>
            <a:r>
              <a:rPr lang="en-US" dirty="0"/>
              <a:t> </a:t>
            </a:r>
            <a:r>
              <a:rPr lang="en-US" dirty="0" err="1"/>
              <a:t>i</a:t>
            </a:r>
            <a:r>
              <a:rPr lang="en-US" dirty="0"/>
              <a:t> </a:t>
            </a:r>
            <a:r>
              <a:rPr lang="en-US" dirty="0" err="1"/>
              <a:t>tečnih</a:t>
            </a:r>
            <a:r>
              <a:rPr lang="en-US" dirty="0"/>
              <a:t> </a:t>
            </a:r>
            <a:r>
              <a:rPr lang="en-US" dirty="0" err="1"/>
              <a:t>tela</a:t>
            </a:r>
            <a:r>
              <a:rPr lang="en-US" dirty="0"/>
              <a:t>.</a:t>
            </a:r>
          </a:p>
        </p:txBody>
      </p:sp>
      <p:sp>
        <p:nvSpPr>
          <p:cNvPr id="5" name="Rectangle 4"/>
          <p:cNvSpPr/>
          <p:nvPr/>
        </p:nvSpPr>
        <p:spPr>
          <a:xfrm>
            <a:off x="4419600" y="1951672"/>
            <a:ext cx="4267200" cy="1477328"/>
          </a:xfrm>
          <a:prstGeom prst="rect">
            <a:avLst/>
          </a:prstGeom>
        </p:spPr>
        <p:txBody>
          <a:bodyPr wrap="square">
            <a:spAutoFit/>
          </a:bodyPr>
          <a:lstStyle/>
          <a:p>
            <a:r>
              <a:rPr lang="en-US" dirty="0">
                <a:solidFill>
                  <a:schemeClr val="tx1">
                    <a:lumMod val="50000"/>
                    <a:lumOff val="50000"/>
                  </a:schemeClr>
                </a:solidFill>
              </a:rPr>
              <a:t>GEL </a:t>
            </a:r>
            <a:r>
              <a:rPr lang="en-US" dirty="0" err="1">
                <a:solidFill>
                  <a:schemeClr val="tx1">
                    <a:lumMod val="50000"/>
                    <a:lumOff val="50000"/>
                  </a:schemeClr>
                </a:solidFill>
              </a:rPr>
              <a:t>nastaje</a:t>
            </a:r>
            <a:r>
              <a:rPr lang="en-US" dirty="0">
                <a:solidFill>
                  <a:schemeClr val="tx1">
                    <a:lumMod val="50000"/>
                    <a:lumOff val="50000"/>
                  </a:schemeClr>
                </a:solidFill>
              </a:rPr>
              <a:t> </a:t>
            </a:r>
            <a:r>
              <a:rPr lang="en-US" dirty="0" err="1">
                <a:solidFill>
                  <a:schemeClr val="tx1">
                    <a:lumMod val="50000"/>
                    <a:lumOff val="50000"/>
                  </a:schemeClr>
                </a:solidFill>
              </a:rPr>
              <a:t>kada</a:t>
            </a:r>
            <a:r>
              <a:rPr lang="en-US" dirty="0">
                <a:solidFill>
                  <a:schemeClr val="tx1">
                    <a:lumMod val="50000"/>
                    <a:lumOff val="50000"/>
                  </a:schemeClr>
                </a:solidFill>
              </a:rPr>
              <a:t> u </a:t>
            </a:r>
            <a:r>
              <a:rPr lang="en-US" dirty="0" err="1">
                <a:solidFill>
                  <a:schemeClr val="tx1">
                    <a:lumMod val="50000"/>
                    <a:lumOff val="50000"/>
                  </a:schemeClr>
                </a:solidFill>
              </a:rPr>
              <a:t>koloidnom</a:t>
            </a:r>
            <a:r>
              <a:rPr lang="en-US" dirty="0">
                <a:solidFill>
                  <a:schemeClr val="tx1">
                    <a:lumMod val="50000"/>
                    <a:lumOff val="50000"/>
                  </a:schemeClr>
                </a:solidFill>
              </a:rPr>
              <a:t> </a:t>
            </a:r>
            <a:r>
              <a:rPr lang="en-US" dirty="0" err="1">
                <a:solidFill>
                  <a:schemeClr val="tx1">
                    <a:lumMod val="50000"/>
                    <a:lumOff val="50000"/>
                  </a:schemeClr>
                </a:solidFill>
              </a:rPr>
              <a:t>sistemu</a:t>
            </a:r>
            <a:r>
              <a:rPr lang="en-US" dirty="0">
                <a:solidFill>
                  <a:schemeClr val="tx1">
                    <a:lumMod val="50000"/>
                    <a:lumOff val="50000"/>
                  </a:schemeClr>
                </a:solidFill>
              </a:rPr>
              <a:t> </a:t>
            </a:r>
            <a:r>
              <a:rPr lang="en-US" dirty="0" err="1">
                <a:solidFill>
                  <a:schemeClr val="tx1">
                    <a:lumMod val="50000"/>
                    <a:lumOff val="50000"/>
                  </a:schemeClr>
                </a:solidFill>
              </a:rPr>
              <a:t>dođe</a:t>
            </a:r>
            <a:r>
              <a:rPr lang="en-US" dirty="0">
                <a:solidFill>
                  <a:schemeClr val="tx1">
                    <a:lumMod val="50000"/>
                    <a:lumOff val="50000"/>
                  </a:schemeClr>
                </a:solidFill>
              </a:rPr>
              <a:t> do </a:t>
            </a:r>
            <a:r>
              <a:rPr lang="en-US" dirty="0" err="1">
                <a:solidFill>
                  <a:schemeClr val="tx1">
                    <a:lumMod val="50000"/>
                    <a:lumOff val="50000"/>
                  </a:schemeClr>
                </a:solidFill>
              </a:rPr>
              <a:t>strukturacije</a:t>
            </a:r>
            <a:endParaRPr lang="en-US" dirty="0">
              <a:solidFill>
                <a:schemeClr val="tx1">
                  <a:lumMod val="50000"/>
                  <a:lumOff val="50000"/>
                </a:schemeClr>
              </a:solidFill>
            </a:endParaRPr>
          </a:p>
          <a:p>
            <a:r>
              <a:rPr lang="en-US" dirty="0">
                <a:solidFill>
                  <a:schemeClr val="tx1">
                    <a:lumMod val="50000"/>
                    <a:lumOff val="50000"/>
                  </a:schemeClr>
                </a:solidFill>
              </a:rPr>
              <a:t>- </a:t>
            </a:r>
            <a:r>
              <a:rPr lang="en-US" dirty="0" err="1">
                <a:solidFill>
                  <a:schemeClr val="tx1">
                    <a:lumMod val="50000"/>
                    <a:lumOff val="50000"/>
                  </a:schemeClr>
                </a:solidFill>
              </a:rPr>
              <a:t>građenja</a:t>
            </a:r>
            <a:r>
              <a:rPr lang="en-US" dirty="0">
                <a:solidFill>
                  <a:schemeClr val="tx1">
                    <a:lumMod val="50000"/>
                    <a:lumOff val="50000"/>
                  </a:schemeClr>
                </a:solidFill>
              </a:rPr>
              <a:t> </a:t>
            </a:r>
            <a:r>
              <a:rPr lang="en-US" dirty="0" err="1">
                <a:solidFill>
                  <a:schemeClr val="tx1">
                    <a:lumMod val="50000"/>
                    <a:lumOff val="50000"/>
                  </a:schemeClr>
                </a:solidFill>
              </a:rPr>
              <a:t>prostorne</a:t>
            </a:r>
            <a:r>
              <a:rPr lang="en-US" dirty="0">
                <a:solidFill>
                  <a:schemeClr val="tx1">
                    <a:lumMod val="50000"/>
                    <a:lumOff val="50000"/>
                  </a:schemeClr>
                </a:solidFill>
              </a:rPr>
              <a:t> </a:t>
            </a:r>
            <a:r>
              <a:rPr lang="en-US" dirty="0" err="1">
                <a:solidFill>
                  <a:schemeClr val="tx1">
                    <a:lumMod val="50000"/>
                    <a:lumOff val="50000"/>
                  </a:schemeClr>
                </a:solidFill>
              </a:rPr>
              <a:t>rešetke</a:t>
            </a:r>
            <a:r>
              <a:rPr lang="en-US" dirty="0">
                <a:solidFill>
                  <a:schemeClr val="tx1">
                    <a:lumMod val="50000"/>
                    <a:lumOff val="50000"/>
                  </a:schemeClr>
                </a:solidFill>
              </a:rPr>
              <a:t>.</a:t>
            </a:r>
          </a:p>
          <a:p>
            <a:r>
              <a:rPr lang="en-US" dirty="0" err="1">
                <a:solidFill>
                  <a:schemeClr val="tx1">
                    <a:lumMod val="50000"/>
                    <a:lumOff val="50000"/>
                  </a:schemeClr>
                </a:solidFill>
              </a:rPr>
              <a:t>Koloidni</a:t>
            </a:r>
            <a:r>
              <a:rPr lang="en-US" dirty="0">
                <a:solidFill>
                  <a:schemeClr val="tx1">
                    <a:lumMod val="50000"/>
                    <a:lumOff val="50000"/>
                  </a:schemeClr>
                </a:solidFill>
              </a:rPr>
              <a:t> </a:t>
            </a:r>
            <a:r>
              <a:rPr lang="en-US" dirty="0" err="1">
                <a:solidFill>
                  <a:schemeClr val="tx1">
                    <a:lumMod val="50000"/>
                    <a:lumOff val="50000"/>
                  </a:schemeClr>
                </a:solidFill>
              </a:rPr>
              <a:t>rastvor</a:t>
            </a:r>
            <a:r>
              <a:rPr lang="en-US" dirty="0">
                <a:solidFill>
                  <a:schemeClr val="tx1">
                    <a:lumMod val="50000"/>
                    <a:lumOff val="50000"/>
                  </a:schemeClr>
                </a:solidFill>
              </a:rPr>
              <a:t> </a:t>
            </a:r>
            <a:r>
              <a:rPr lang="en-US" dirty="0" err="1">
                <a:solidFill>
                  <a:schemeClr val="tx1">
                    <a:lumMod val="50000"/>
                    <a:lumOff val="50000"/>
                  </a:schemeClr>
                </a:solidFill>
              </a:rPr>
              <a:t>prestaje</a:t>
            </a:r>
            <a:r>
              <a:rPr lang="en-US" dirty="0">
                <a:solidFill>
                  <a:schemeClr val="tx1">
                    <a:lumMod val="50000"/>
                    <a:lumOff val="50000"/>
                  </a:schemeClr>
                </a:solidFill>
              </a:rPr>
              <a:t> da </a:t>
            </a:r>
            <a:r>
              <a:rPr lang="en-US" dirty="0" err="1">
                <a:solidFill>
                  <a:schemeClr val="tx1">
                    <a:lumMod val="50000"/>
                    <a:lumOff val="50000"/>
                  </a:schemeClr>
                </a:solidFill>
              </a:rPr>
              <a:t>bude</a:t>
            </a:r>
            <a:r>
              <a:rPr lang="en-US" dirty="0">
                <a:solidFill>
                  <a:schemeClr val="tx1">
                    <a:lumMod val="50000"/>
                    <a:lumOff val="50000"/>
                  </a:schemeClr>
                </a:solidFill>
              </a:rPr>
              <a:t> </a:t>
            </a:r>
            <a:r>
              <a:rPr lang="en-US" dirty="0" err="1">
                <a:solidFill>
                  <a:schemeClr val="tx1">
                    <a:lumMod val="50000"/>
                    <a:lumOff val="50000"/>
                  </a:schemeClr>
                </a:solidFill>
              </a:rPr>
              <a:t>tečan</a:t>
            </a:r>
            <a:r>
              <a:rPr lang="en-US" dirty="0">
                <a:solidFill>
                  <a:schemeClr val="tx1">
                    <a:lumMod val="50000"/>
                    <a:lumOff val="50000"/>
                  </a:schemeClr>
                </a:solidFill>
              </a:rPr>
              <a:t> </a:t>
            </a:r>
            <a:r>
              <a:rPr lang="en-US" dirty="0" err="1">
                <a:solidFill>
                  <a:schemeClr val="tx1">
                    <a:lumMod val="50000"/>
                    <a:lumOff val="50000"/>
                  </a:schemeClr>
                </a:solidFill>
              </a:rPr>
              <a:t>već</a:t>
            </a:r>
            <a:r>
              <a:rPr lang="en-US" dirty="0">
                <a:solidFill>
                  <a:schemeClr val="tx1">
                    <a:lumMod val="50000"/>
                    <a:lumOff val="50000"/>
                  </a:schemeClr>
                </a:solidFill>
              </a:rPr>
              <a:t> </a:t>
            </a:r>
            <a:r>
              <a:rPr lang="en-US" dirty="0" err="1">
                <a:solidFill>
                  <a:schemeClr val="tx1">
                    <a:lumMod val="50000"/>
                    <a:lumOff val="50000"/>
                  </a:schemeClr>
                </a:solidFill>
              </a:rPr>
              <a:t>postaje</a:t>
            </a:r>
            <a:r>
              <a:rPr lang="en-US" dirty="0">
                <a:solidFill>
                  <a:schemeClr val="tx1">
                    <a:lumMod val="50000"/>
                    <a:lumOff val="50000"/>
                  </a:schemeClr>
                </a:solidFill>
              </a:rPr>
              <a:t> </a:t>
            </a:r>
            <a:r>
              <a:rPr lang="en-US" dirty="0" err="1">
                <a:solidFill>
                  <a:schemeClr val="tx1">
                    <a:lumMod val="50000"/>
                    <a:lumOff val="50000"/>
                  </a:schemeClr>
                </a:solidFill>
              </a:rPr>
              <a:t>polučvst</a:t>
            </a:r>
            <a:r>
              <a:rPr lang="en-US" dirty="0">
                <a:solidFill>
                  <a:schemeClr val="tx1">
                    <a:lumMod val="50000"/>
                    <a:lumOff val="50000"/>
                  </a:schemeClr>
                </a:solidFill>
              </a:rPr>
              <a:t> </a:t>
            </a:r>
            <a:r>
              <a:rPr lang="en-US" dirty="0" err="1">
                <a:solidFill>
                  <a:schemeClr val="tx1">
                    <a:lumMod val="50000"/>
                    <a:lumOff val="50000"/>
                  </a:schemeClr>
                </a:solidFill>
              </a:rPr>
              <a:t>ili</a:t>
            </a:r>
            <a:r>
              <a:rPr lang="en-US" dirty="0">
                <a:solidFill>
                  <a:schemeClr val="tx1">
                    <a:lumMod val="50000"/>
                    <a:lumOff val="50000"/>
                  </a:schemeClr>
                </a:solidFill>
              </a:rPr>
              <a:t> </a:t>
            </a:r>
            <a:r>
              <a:rPr lang="en-US" dirty="0" err="1">
                <a:solidFill>
                  <a:schemeClr val="tx1">
                    <a:lumMod val="50000"/>
                    <a:lumOff val="50000"/>
                  </a:schemeClr>
                </a:solidFill>
              </a:rPr>
              <a:t>čvrst</a:t>
            </a:r>
            <a:r>
              <a:rPr lang="en-US" dirty="0">
                <a:solidFill>
                  <a:schemeClr val="tx1">
                    <a:lumMod val="50000"/>
                    <a:lumOff val="50000"/>
                  </a:schemeClr>
                </a:solidFill>
              </a:rPr>
              <a:t>.</a:t>
            </a:r>
          </a:p>
        </p:txBody>
      </p:sp>
      <p:sp>
        <p:nvSpPr>
          <p:cNvPr id="7" name="Rectangle 6"/>
          <p:cNvSpPr/>
          <p:nvPr/>
        </p:nvSpPr>
        <p:spPr>
          <a:xfrm>
            <a:off x="190211" y="3967877"/>
            <a:ext cx="8732116" cy="2585323"/>
          </a:xfrm>
          <a:prstGeom prst="rect">
            <a:avLst/>
          </a:prstGeom>
        </p:spPr>
        <p:txBody>
          <a:bodyPr wrap="square">
            <a:spAutoFit/>
          </a:bodyPr>
          <a:lstStyle/>
          <a:p>
            <a:r>
              <a:rPr lang="en-US" dirty="0">
                <a:solidFill>
                  <a:srgbClr val="00B050"/>
                </a:solidFill>
              </a:rPr>
              <a:t>GEL </a:t>
            </a:r>
            <a:r>
              <a:rPr lang="en-US" dirty="0" err="1">
                <a:solidFill>
                  <a:srgbClr val="00B050"/>
                </a:solidFill>
              </a:rPr>
              <a:t>sadrži</a:t>
            </a:r>
            <a:r>
              <a:rPr lang="en-US" dirty="0">
                <a:solidFill>
                  <a:srgbClr val="00B050"/>
                </a:solidFill>
              </a:rPr>
              <a:t> </a:t>
            </a:r>
            <a:r>
              <a:rPr lang="en-US" dirty="0" err="1">
                <a:solidFill>
                  <a:srgbClr val="00B050"/>
                </a:solidFill>
              </a:rPr>
              <a:t>najmanje</a:t>
            </a:r>
            <a:r>
              <a:rPr lang="en-US" dirty="0">
                <a:solidFill>
                  <a:srgbClr val="00B050"/>
                </a:solidFill>
              </a:rPr>
              <a:t> </a:t>
            </a:r>
            <a:r>
              <a:rPr lang="en-US" dirty="0" err="1">
                <a:solidFill>
                  <a:srgbClr val="00B050"/>
                </a:solidFill>
              </a:rPr>
              <a:t>dve</a:t>
            </a:r>
            <a:r>
              <a:rPr lang="en-US" dirty="0">
                <a:solidFill>
                  <a:srgbClr val="00B050"/>
                </a:solidFill>
              </a:rPr>
              <a:t> </a:t>
            </a:r>
            <a:r>
              <a:rPr lang="en-US" dirty="0" err="1">
                <a:solidFill>
                  <a:srgbClr val="00B050"/>
                </a:solidFill>
              </a:rPr>
              <a:t>komponente</a:t>
            </a:r>
            <a:r>
              <a:rPr lang="en-US" dirty="0">
                <a:solidFill>
                  <a:srgbClr val="00B050"/>
                </a:solidFill>
              </a:rPr>
              <a:t>, od </a:t>
            </a:r>
            <a:r>
              <a:rPr lang="en-US" dirty="0" err="1">
                <a:solidFill>
                  <a:srgbClr val="00B050"/>
                </a:solidFill>
              </a:rPr>
              <a:t>kojih</a:t>
            </a:r>
            <a:r>
              <a:rPr lang="en-US" dirty="0">
                <a:solidFill>
                  <a:srgbClr val="00B050"/>
                </a:solidFill>
              </a:rPr>
              <a:t> je </a:t>
            </a:r>
            <a:r>
              <a:rPr lang="en-US" dirty="0" err="1">
                <a:solidFill>
                  <a:srgbClr val="00B050"/>
                </a:solidFill>
              </a:rPr>
              <a:t>jedna</a:t>
            </a:r>
            <a:r>
              <a:rPr lang="en-US" dirty="0">
                <a:solidFill>
                  <a:srgbClr val="00B050"/>
                </a:solidFill>
              </a:rPr>
              <a:t> </a:t>
            </a:r>
            <a:r>
              <a:rPr lang="en-US" dirty="0" err="1">
                <a:solidFill>
                  <a:srgbClr val="00B050"/>
                </a:solidFill>
              </a:rPr>
              <a:t>čvsrta</a:t>
            </a:r>
            <a:r>
              <a:rPr lang="en-US" dirty="0">
                <a:solidFill>
                  <a:srgbClr val="00B050"/>
                </a:solidFill>
              </a:rPr>
              <a:t> (</a:t>
            </a:r>
            <a:r>
              <a:rPr lang="en-US" dirty="0" err="1">
                <a:solidFill>
                  <a:srgbClr val="00B050"/>
                </a:solidFill>
              </a:rPr>
              <a:t>čestice</a:t>
            </a:r>
            <a:endParaRPr lang="en-US" dirty="0">
              <a:solidFill>
                <a:srgbClr val="00B050"/>
              </a:solidFill>
            </a:endParaRPr>
          </a:p>
          <a:p>
            <a:r>
              <a:rPr lang="en-US" dirty="0" err="1">
                <a:solidFill>
                  <a:srgbClr val="00B050"/>
                </a:solidFill>
              </a:rPr>
              <a:t>koloida</a:t>
            </a:r>
            <a:r>
              <a:rPr lang="en-US" dirty="0">
                <a:solidFill>
                  <a:srgbClr val="00B050"/>
                </a:solidFill>
              </a:rPr>
              <a:t>), a </a:t>
            </a:r>
            <a:r>
              <a:rPr lang="en-US" dirty="0" err="1">
                <a:solidFill>
                  <a:srgbClr val="00B050"/>
                </a:solidFill>
              </a:rPr>
              <a:t>druga</a:t>
            </a:r>
            <a:r>
              <a:rPr lang="en-US" dirty="0">
                <a:solidFill>
                  <a:srgbClr val="00B050"/>
                </a:solidFill>
              </a:rPr>
              <a:t> </a:t>
            </a:r>
            <a:r>
              <a:rPr lang="en-US" dirty="0" err="1">
                <a:solidFill>
                  <a:srgbClr val="00B050"/>
                </a:solidFill>
              </a:rPr>
              <a:t>tečna</a:t>
            </a:r>
            <a:r>
              <a:rPr lang="en-US" dirty="0">
                <a:solidFill>
                  <a:srgbClr val="00B050"/>
                </a:solidFill>
              </a:rPr>
              <a:t> (</a:t>
            </a:r>
            <a:r>
              <a:rPr lang="en-US" dirty="0" err="1">
                <a:solidFill>
                  <a:srgbClr val="00B050"/>
                </a:solidFill>
              </a:rPr>
              <a:t>rastvarač</a:t>
            </a:r>
            <a:r>
              <a:rPr lang="en-US" dirty="0">
                <a:solidFill>
                  <a:srgbClr val="00B050"/>
                </a:solidFill>
              </a:rPr>
              <a:t>) </a:t>
            </a:r>
            <a:r>
              <a:rPr lang="en-US" dirty="0" err="1">
                <a:solidFill>
                  <a:srgbClr val="00B050"/>
                </a:solidFill>
              </a:rPr>
              <a:t>i</a:t>
            </a:r>
            <a:r>
              <a:rPr lang="en-US" dirty="0">
                <a:solidFill>
                  <a:srgbClr val="00B050"/>
                </a:solidFill>
              </a:rPr>
              <a:t> </a:t>
            </a:r>
            <a:r>
              <a:rPr lang="en-US" dirty="0" err="1">
                <a:solidFill>
                  <a:srgbClr val="00B050"/>
                </a:solidFill>
              </a:rPr>
              <a:t>ispunjava</a:t>
            </a:r>
            <a:r>
              <a:rPr lang="en-US" dirty="0">
                <a:solidFill>
                  <a:srgbClr val="00B050"/>
                </a:solidFill>
              </a:rPr>
              <a:t> </a:t>
            </a:r>
            <a:r>
              <a:rPr lang="en-US" dirty="0" err="1">
                <a:solidFill>
                  <a:srgbClr val="00B050"/>
                </a:solidFill>
              </a:rPr>
              <a:t>prostor</a:t>
            </a:r>
            <a:r>
              <a:rPr lang="en-US" dirty="0">
                <a:solidFill>
                  <a:srgbClr val="00B050"/>
                </a:solidFill>
              </a:rPr>
              <a:t> </a:t>
            </a:r>
            <a:r>
              <a:rPr lang="en-US" dirty="0" err="1">
                <a:solidFill>
                  <a:srgbClr val="00B050"/>
                </a:solidFill>
              </a:rPr>
              <a:t>oko</a:t>
            </a:r>
            <a:r>
              <a:rPr lang="en-US" dirty="0">
                <a:solidFill>
                  <a:srgbClr val="00B050"/>
                </a:solidFill>
              </a:rPr>
              <a:t> </a:t>
            </a:r>
            <a:r>
              <a:rPr lang="en-US" dirty="0" err="1" smtClean="0">
                <a:solidFill>
                  <a:srgbClr val="00B050"/>
                </a:solidFill>
              </a:rPr>
              <a:t>čvrste</a:t>
            </a:r>
            <a:r>
              <a:rPr lang="en-US" dirty="0" smtClean="0">
                <a:solidFill>
                  <a:srgbClr val="00B050"/>
                </a:solidFill>
              </a:rPr>
              <a:t> </a:t>
            </a:r>
            <a:r>
              <a:rPr lang="en-US" dirty="0" err="1" smtClean="0">
                <a:solidFill>
                  <a:srgbClr val="00B050"/>
                </a:solidFill>
              </a:rPr>
              <a:t>komponente</a:t>
            </a:r>
            <a:r>
              <a:rPr lang="en-US" dirty="0">
                <a:solidFill>
                  <a:srgbClr val="00B050"/>
                </a:solidFill>
              </a:rPr>
              <a:t>.</a:t>
            </a:r>
          </a:p>
          <a:p>
            <a:r>
              <a:rPr lang="en-US" dirty="0" err="1">
                <a:solidFill>
                  <a:srgbClr val="00B050"/>
                </a:solidFill>
              </a:rPr>
              <a:t>Čvrsta</a:t>
            </a:r>
            <a:r>
              <a:rPr lang="en-US" dirty="0">
                <a:solidFill>
                  <a:srgbClr val="00B050"/>
                </a:solidFill>
              </a:rPr>
              <a:t> </a:t>
            </a:r>
            <a:r>
              <a:rPr lang="en-US" dirty="0" err="1">
                <a:solidFill>
                  <a:srgbClr val="00B050"/>
                </a:solidFill>
              </a:rPr>
              <a:t>komponenta</a:t>
            </a:r>
            <a:r>
              <a:rPr lang="en-US" dirty="0">
                <a:solidFill>
                  <a:srgbClr val="00B050"/>
                </a:solidFill>
              </a:rPr>
              <a:t> je </a:t>
            </a:r>
            <a:r>
              <a:rPr lang="en-US" dirty="0" err="1">
                <a:solidFill>
                  <a:srgbClr val="00B050"/>
                </a:solidFill>
              </a:rPr>
              <a:t>koloid</a:t>
            </a:r>
            <a:r>
              <a:rPr lang="en-US" dirty="0">
                <a:solidFill>
                  <a:srgbClr val="00B050"/>
                </a:solidFill>
              </a:rPr>
              <a:t> </a:t>
            </a:r>
            <a:r>
              <a:rPr lang="en-US" dirty="0" err="1">
                <a:solidFill>
                  <a:srgbClr val="00B050"/>
                </a:solidFill>
              </a:rPr>
              <a:t>koji</a:t>
            </a:r>
            <a:r>
              <a:rPr lang="en-US" dirty="0">
                <a:solidFill>
                  <a:srgbClr val="00B050"/>
                </a:solidFill>
              </a:rPr>
              <a:t> </a:t>
            </a:r>
            <a:r>
              <a:rPr lang="en-US" dirty="0" err="1">
                <a:solidFill>
                  <a:srgbClr val="00B050"/>
                </a:solidFill>
              </a:rPr>
              <a:t>obavezno</a:t>
            </a:r>
            <a:r>
              <a:rPr lang="en-US" dirty="0">
                <a:solidFill>
                  <a:srgbClr val="00B050"/>
                </a:solidFill>
              </a:rPr>
              <a:t> </a:t>
            </a:r>
            <a:r>
              <a:rPr lang="en-US" dirty="0" err="1">
                <a:solidFill>
                  <a:srgbClr val="00B050"/>
                </a:solidFill>
              </a:rPr>
              <a:t>mora</a:t>
            </a:r>
            <a:r>
              <a:rPr lang="en-US" dirty="0">
                <a:solidFill>
                  <a:srgbClr val="00B050"/>
                </a:solidFill>
              </a:rPr>
              <a:t> </a:t>
            </a:r>
            <a:r>
              <a:rPr lang="en-US" dirty="0" err="1">
                <a:solidFill>
                  <a:srgbClr val="00B050"/>
                </a:solidFill>
              </a:rPr>
              <a:t>biti</a:t>
            </a:r>
            <a:r>
              <a:rPr lang="en-US" dirty="0">
                <a:solidFill>
                  <a:srgbClr val="00B050"/>
                </a:solidFill>
              </a:rPr>
              <a:t> </a:t>
            </a:r>
            <a:r>
              <a:rPr lang="en-US" dirty="0" err="1">
                <a:solidFill>
                  <a:srgbClr val="00B050"/>
                </a:solidFill>
              </a:rPr>
              <a:t>liofilan</a:t>
            </a:r>
            <a:r>
              <a:rPr lang="en-US" dirty="0">
                <a:solidFill>
                  <a:srgbClr val="00B050"/>
                </a:solidFill>
              </a:rPr>
              <a:t> </a:t>
            </a:r>
            <a:r>
              <a:rPr lang="en-US" dirty="0" err="1">
                <a:solidFill>
                  <a:srgbClr val="00B050"/>
                </a:solidFill>
              </a:rPr>
              <a:t>i</a:t>
            </a:r>
            <a:r>
              <a:rPr lang="en-US" dirty="0">
                <a:solidFill>
                  <a:srgbClr val="00B050"/>
                </a:solidFill>
              </a:rPr>
              <a:t> </a:t>
            </a:r>
            <a:r>
              <a:rPr lang="en-US" dirty="0" err="1" smtClean="0">
                <a:solidFill>
                  <a:srgbClr val="00B050"/>
                </a:solidFill>
              </a:rPr>
              <a:t>delimično</a:t>
            </a:r>
            <a:r>
              <a:rPr lang="en-US" dirty="0" smtClean="0">
                <a:solidFill>
                  <a:srgbClr val="00B050"/>
                </a:solidFill>
              </a:rPr>
              <a:t> </a:t>
            </a:r>
            <a:r>
              <a:rPr lang="en-US" dirty="0" err="1" smtClean="0">
                <a:solidFill>
                  <a:srgbClr val="00B050"/>
                </a:solidFill>
              </a:rPr>
              <a:t>solvatisan</a:t>
            </a:r>
            <a:r>
              <a:rPr lang="en-US" dirty="0">
                <a:solidFill>
                  <a:srgbClr val="00B050"/>
                </a:solidFill>
              </a:rPr>
              <a:t>, a </a:t>
            </a:r>
            <a:r>
              <a:rPr lang="en-US" dirty="0" err="1">
                <a:solidFill>
                  <a:srgbClr val="00B050"/>
                </a:solidFill>
              </a:rPr>
              <a:t>može</a:t>
            </a:r>
            <a:r>
              <a:rPr lang="en-US" dirty="0">
                <a:solidFill>
                  <a:srgbClr val="00B050"/>
                </a:solidFill>
              </a:rPr>
              <a:t> </a:t>
            </a:r>
            <a:r>
              <a:rPr lang="en-US" dirty="0" err="1">
                <a:solidFill>
                  <a:srgbClr val="00B050"/>
                </a:solidFill>
              </a:rPr>
              <a:t>biti</a:t>
            </a:r>
            <a:r>
              <a:rPr lang="en-US" dirty="0">
                <a:solidFill>
                  <a:srgbClr val="00B050"/>
                </a:solidFill>
              </a:rPr>
              <a:t> </a:t>
            </a:r>
            <a:r>
              <a:rPr lang="en-US" dirty="0" err="1">
                <a:solidFill>
                  <a:srgbClr val="00B050"/>
                </a:solidFill>
              </a:rPr>
              <a:t>makromolekularan</a:t>
            </a:r>
            <a:r>
              <a:rPr lang="en-US" dirty="0">
                <a:solidFill>
                  <a:srgbClr val="00B050"/>
                </a:solidFill>
              </a:rPr>
              <a:t> </a:t>
            </a:r>
            <a:r>
              <a:rPr lang="en-US" dirty="0" err="1">
                <a:solidFill>
                  <a:srgbClr val="00B050"/>
                </a:solidFill>
              </a:rPr>
              <a:t>ili</a:t>
            </a:r>
            <a:r>
              <a:rPr lang="en-US" dirty="0">
                <a:solidFill>
                  <a:srgbClr val="00B050"/>
                </a:solidFill>
              </a:rPr>
              <a:t> </a:t>
            </a:r>
            <a:r>
              <a:rPr lang="en-US" dirty="0" err="1">
                <a:solidFill>
                  <a:srgbClr val="00B050"/>
                </a:solidFill>
              </a:rPr>
              <a:t>micelaran</a:t>
            </a:r>
            <a:r>
              <a:rPr lang="en-US" dirty="0">
                <a:solidFill>
                  <a:srgbClr val="00B050"/>
                </a:solidFill>
              </a:rPr>
              <a:t>.</a:t>
            </a:r>
          </a:p>
          <a:p>
            <a:r>
              <a:rPr lang="en-US" dirty="0" err="1">
                <a:solidFill>
                  <a:srgbClr val="00B050"/>
                </a:solidFill>
              </a:rPr>
              <a:t>Tečna</a:t>
            </a:r>
            <a:r>
              <a:rPr lang="en-US" dirty="0">
                <a:solidFill>
                  <a:srgbClr val="00B050"/>
                </a:solidFill>
              </a:rPr>
              <a:t> </a:t>
            </a:r>
            <a:r>
              <a:rPr lang="en-US" dirty="0" err="1">
                <a:solidFill>
                  <a:srgbClr val="00B050"/>
                </a:solidFill>
              </a:rPr>
              <a:t>komponenta</a:t>
            </a:r>
            <a:r>
              <a:rPr lang="en-US" dirty="0">
                <a:solidFill>
                  <a:srgbClr val="00B050"/>
                </a:solidFill>
              </a:rPr>
              <a:t> </a:t>
            </a:r>
            <a:r>
              <a:rPr lang="en-US" dirty="0" err="1">
                <a:solidFill>
                  <a:srgbClr val="00B050"/>
                </a:solidFill>
              </a:rPr>
              <a:t>ispunjava</a:t>
            </a:r>
            <a:r>
              <a:rPr lang="en-US" dirty="0">
                <a:solidFill>
                  <a:srgbClr val="00B050"/>
                </a:solidFill>
              </a:rPr>
              <a:t> </a:t>
            </a:r>
            <a:r>
              <a:rPr lang="en-US" dirty="0" err="1">
                <a:solidFill>
                  <a:srgbClr val="00B050"/>
                </a:solidFill>
              </a:rPr>
              <a:t>šupljine</a:t>
            </a:r>
            <a:r>
              <a:rPr lang="en-US" dirty="0">
                <a:solidFill>
                  <a:srgbClr val="00B050"/>
                </a:solidFill>
              </a:rPr>
              <a:t> </a:t>
            </a:r>
            <a:r>
              <a:rPr lang="en-US" dirty="0" err="1">
                <a:solidFill>
                  <a:srgbClr val="00B050"/>
                </a:solidFill>
              </a:rPr>
              <a:t>unutar</a:t>
            </a:r>
            <a:r>
              <a:rPr lang="en-US" dirty="0">
                <a:solidFill>
                  <a:srgbClr val="00B050"/>
                </a:solidFill>
              </a:rPr>
              <a:t> </a:t>
            </a:r>
            <a:r>
              <a:rPr lang="en-US" dirty="0" err="1">
                <a:solidFill>
                  <a:srgbClr val="00B050"/>
                </a:solidFill>
              </a:rPr>
              <a:t>prostorne</a:t>
            </a:r>
            <a:r>
              <a:rPr lang="en-US" dirty="0">
                <a:solidFill>
                  <a:srgbClr val="00B050"/>
                </a:solidFill>
              </a:rPr>
              <a:t> </a:t>
            </a:r>
            <a:r>
              <a:rPr lang="en-US" dirty="0" err="1">
                <a:solidFill>
                  <a:srgbClr val="00B050"/>
                </a:solidFill>
              </a:rPr>
              <a:t>mreže</a:t>
            </a:r>
            <a:r>
              <a:rPr lang="en-US" dirty="0">
                <a:solidFill>
                  <a:srgbClr val="00B050"/>
                </a:solidFill>
              </a:rPr>
              <a:t> </a:t>
            </a:r>
            <a:r>
              <a:rPr lang="en-US" dirty="0" err="1" smtClean="0">
                <a:solidFill>
                  <a:srgbClr val="00B050"/>
                </a:solidFill>
              </a:rPr>
              <a:t>koju</a:t>
            </a:r>
            <a:r>
              <a:rPr lang="en-US" dirty="0" smtClean="0">
                <a:solidFill>
                  <a:srgbClr val="00B050"/>
                </a:solidFill>
              </a:rPr>
              <a:t> grade </a:t>
            </a:r>
            <a:r>
              <a:rPr lang="en-US" dirty="0" err="1">
                <a:solidFill>
                  <a:srgbClr val="00B050"/>
                </a:solidFill>
              </a:rPr>
              <a:t>koloidne</a:t>
            </a:r>
            <a:r>
              <a:rPr lang="en-US" dirty="0">
                <a:solidFill>
                  <a:srgbClr val="00B050"/>
                </a:solidFill>
              </a:rPr>
              <a:t> </a:t>
            </a:r>
            <a:r>
              <a:rPr lang="en-US" dirty="0" err="1">
                <a:solidFill>
                  <a:srgbClr val="00B050"/>
                </a:solidFill>
              </a:rPr>
              <a:t>čestice</a:t>
            </a:r>
            <a:r>
              <a:rPr lang="en-US" dirty="0">
                <a:solidFill>
                  <a:srgbClr val="00B050"/>
                </a:solidFill>
              </a:rPr>
              <a:t>.</a:t>
            </a:r>
          </a:p>
          <a:p>
            <a:r>
              <a:rPr lang="en-US" dirty="0" err="1">
                <a:solidFill>
                  <a:srgbClr val="00B050"/>
                </a:solidFill>
              </a:rPr>
              <a:t>Koloidne</a:t>
            </a:r>
            <a:r>
              <a:rPr lang="en-US" dirty="0">
                <a:solidFill>
                  <a:srgbClr val="00B050"/>
                </a:solidFill>
              </a:rPr>
              <a:t> </a:t>
            </a:r>
            <a:r>
              <a:rPr lang="en-US" dirty="0" err="1">
                <a:solidFill>
                  <a:srgbClr val="00B050"/>
                </a:solidFill>
              </a:rPr>
              <a:t>čestice</a:t>
            </a:r>
            <a:r>
              <a:rPr lang="en-US" dirty="0">
                <a:solidFill>
                  <a:srgbClr val="00B050"/>
                </a:solidFill>
              </a:rPr>
              <a:t> u </a:t>
            </a:r>
            <a:r>
              <a:rPr lang="en-US" dirty="0" err="1">
                <a:solidFill>
                  <a:srgbClr val="00B050"/>
                </a:solidFill>
              </a:rPr>
              <a:t>gelima</a:t>
            </a:r>
            <a:r>
              <a:rPr lang="en-US" dirty="0">
                <a:solidFill>
                  <a:srgbClr val="00B050"/>
                </a:solidFill>
              </a:rPr>
              <a:t> </a:t>
            </a:r>
            <a:r>
              <a:rPr lang="en-US" dirty="0" err="1">
                <a:solidFill>
                  <a:srgbClr val="00B050"/>
                </a:solidFill>
              </a:rPr>
              <a:t>su</a:t>
            </a:r>
            <a:r>
              <a:rPr lang="en-US" dirty="0">
                <a:solidFill>
                  <a:srgbClr val="00B050"/>
                </a:solidFill>
              </a:rPr>
              <a:t> </a:t>
            </a:r>
            <a:r>
              <a:rPr lang="en-US" dirty="0" err="1">
                <a:solidFill>
                  <a:srgbClr val="00B050"/>
                </a:solidFill>
              </a:rPr>
              <a:t>međusobno</a:t>
            </a:r>
            <a:r>
              <a:rPr lang="en-US" dirty="0">
                <a:solidFill>
                  <a:srgbClr val="00B050"/>
                </a:solidFill>
              </a:rPr>
              <a:t> </a:t>
            </a:r>
            <a:r>
              <a:rPr lang="en-US" dirty="0" err="1">
                <a:solidFill>
                  <a:srgbClr val="00B050"/>
                </a:solidFill>
              </a:rPr>
              <a:t>povezane</a:t>
            </a:r>
            <a:r>
              <a:rPr lang="en-US" dirty="0">
                <a:solidFill>
                  <a:srgbClr val="00B050"/>
                </a:solidFill>
              </a:rPr>
              <a:t> </a:t>
            </a:r>
            <a:r>
              <a:rPr lang="en-US" dirty="0" err="1">
                <a:solidFill>
                  <a:srgbClr val="00B050"/>
                </a:solidFill>
              </a:rPr>
              <a:t>primarnim</a:t>
            </a:r>
            <a:r>
              <a:rPr lang="en-US" dirty="0">
                <a:solidFill>
                  <a:srgbClr val="00B050"/>
                </a:solidFill>
              </a:rPr>
              <a:t> </a:t>
            </a:r>
            <a:r>
              <a:rPr lang="en-US" dirty="0" err="1">
                <a:solidFill>
                  <a:srgbClr val="00B050"/>
                </a:solidFill>
              </a:rPr>
              <a:t>i</a:t>
            </a:r>
            <a:endParaRPr lang="en-US" dirty="0">
              <a:solidFill>
                <a:srgbClr val="00B050"/>
              </a:solidFill>
            </a:endParaRPr>
          </a:p>
          <a:p>
            <a:r>
              <a:rPr lang="en-US" dirty="0" err="1">
                <a:solidFill>
                  <a:srgbClr val="00B050"/>
                </a:solidFill>
              </a:rPr>
              <a:t>sekundarnim</a:t>
            </a:r>
            <a:r>
              <a:rPr lang="en-US" dirty="0">
                <a:solidFill>
                  <a:srgbClr val="00B050"/>
                </a:solidFill>
              </a:rPr>
              <a:t> </a:t>
            </a:r>
            <a:r>
              <a:rPr lang="en-US" dirty="0" err="1">
                <a:solidFill>
                  <a:srgbClr val="00B050"/>
                </a:solidFill>
              </a:rPr>
              <a:t>vezama</a:t>
            </a:r>
            <a:r>
              <a:rPr lang="en-US" dirty="0">
                <a:solidFill>
                  <a:srgbClr val="00B050"/>
                </a:solidFill>
              </a:rPr>
              <a:t> - </a:t>
            </a:r>
            <a:r>
              <a:rPr lang="en-US" dirty="0" err="1">
                <a:solidFill>
                  <a:srgbClr val="00B050"/>
                </a:solidFill>
              </a:rPr>
              <a:t>nisu</a:t>
            </a:r>
            <a:r>
              <a:rPr lang="en-US" dirty="0">
                <a:solidFill>
                  <a:srgbClr val="00B050"/>
                </a:solidFill>
              </a:rPr>
              <a:t> </a:t>
            </a:r>
            <a:r>
              <a:rPr lang="en-US" dirty="0" err="1">
                <a:solidFill>
                  <a:srgbClr val="00B050"/>
                </a:solidFill>
              </a:rPr>
              <a:t>slobodne</a:t>
            </a:r>
            <a:r>
              <a:rPr lang="en-US" dirty="0">
                <a:solidFill>
                  <a:srgbClr val="00B050"/>
                </a:solidFill>
              </a:rPr>
              <a:t> </a:t>
            </a:r>
            <a:r>
              <a:rPr lang="en-US" dirty="0" err="1">
                <a:solidFill>
                  <a:srgbClr val="00B050"/>
                </a:solidFill>
              </a:rPr>
              <a:t>i</a:t>
            </a:r>
            <a:r>
              <a:rPr lang="en-US" dirty="0">
                <a:solidFill>
                  <a:srgbClr val="00B050"/>
                </a:solidFill>
              </a:rPr>
              <a:t> ne </a:t>
            </a:r>
            <a:r>
              <a:rPr lang="en-US" dirty="0" err="1">
                <a:solidFill>
                  <a:srgbClr val="00B050"/>
                </a:solidFill>
              </a:rPr>
              <a:t>mogu</a:t>
            </a:r>
            <a:r>
              <a:rPr lang="en-US" dirty="0">
                <a:solidFill>
                  <a:srgbClr val="00B050"/>
                </a:solidFill>
              </a:rPr>
              <a:t> se </a:t>
            </a:r>
            <a:r>
              <a:rPr lang="en-US" dirty="0" err="1">
                <a:solidFill>
                  <a:srgbClr val="00B050"/>
                </a:solidFill>
              </a:rPr>
              <a:t>kretati</a:t>
            </a:r>
            <a:r>
              <a:rPr lang="en-US" dirty="0">
                <a:solidFill>
                  <a:srgbClr val="00B050"/>
                </a:solidFill>
              </a:rPr>
              <a:t> </a:t>
            </a:r>
            <a:r>
              <a:rPr lang="en-US" dirty="0" err="1">
                <a:solidFill>
                  <a:srgbClr val="00B050"/>
                </a:solidFill>
              </a:rPr>
              <a:t>kroz</a:t>
            </a:r>
            <a:r>
              <a:rPr lang="en-US" dirty="0">
                <a:solidFill>
                  <a:srgbClr val="00B050"/>
                </a:solidFill>
              </a:rPr>
              <a:t> gel. </a:t>
            </a:r>
            <a:endParaRPr lang="en-US" dirty="0" smtClean="0">
              <a:solidFill>
                <a:srgbClr val="00B050"/>
              </a:solidFill>
            </a:endParaRPr>
          </a:p>
          <a:p>
            <a:r>
              <a:rPr lang="en-US" dirty="0" err="1" smtClean="0">
                <a:solidFill>
                  <a:srgbClr val="00B050"/>
                </a:solidFill>
              </a:rPr>
              <a:t>Postoje</a:t>
            </a:r>
            <a:r>
              <a:rPr lang="en-US" dirty="0" smtClean="0">
                <a:solidFill>
                  <a:srgbClr val="00B050"/>
                </a:solidFill>
              </a:rPr>
              <a:t>  </a:t>
            </a:r>
            <a:r>
              <a:rPr lang="en-US" dirty="0" err="1" smtClean="0">
                <a:solidFill>
                  <a:srgbClr val="00B050"/>
                </a:solidFill>
              </a:rPr>
              <a:t>samo</a:t>
            </a:r>
            <a:r>
              <a:rPr lang="en-US" dirty="0" smtClean="0">
                <a:solidFill>
                  <a:srgbClr val="00B050"/>
                </a:solidFill>
              </a:rPr>
              <a:t> </a:t>
            </a:r>
            <a:r>
              <a:rPr lang="en-US" dirty="0" err="1">
                <a:solidFill>
                  <a:srgbClr val="00B050"/>
                </a:solidFill>
              </a:rPr>
              <a:t>slobodni</a:t>
            </a:r>
            <a:r>
              <a:rPr lang="en-US" dirty="0">
                <a:solidFill>
                  <a:srgbClr val="00B050"/>
                </a:solidFill>
              </a:rPr>
              <a:t> </a:t>
            </a:r>
            <a:r>
              <a:rPr lang="en-US" dirty="0" err="1">
                <a:solidFill>
                  <a:srgbClr val="00B050"/>
                </a:solidFill>
              </a:rPr>
              <a:t>delovi</a:t>
            </a:r>
            <a:r>
              <a:rPr lang="en-US" dirty="0">
                <a:solidFill>
                  <a:srgbClr val="00B050"/>
                </a:solidFill>
              </a:rPr>
              <a:t>, </a:t>
            </a:r>
            <a:r>
              <a:rPr lang="en-US" dirty="0" err="1">
                <a:solidFill>
                  <a:srgbClr val="00B050"/>
                </a:solidFill>
              </a:rPr>
              <a:t>segmenti</a:t>
            </a:r>
            <a:r>
              <a:rPr lang="en-US" dirty="0">
                <a:solidFill>
                  <a:srgbClr val="00B050"/>
                </a:solidFill>
              </a:rPr>
              <a:t> </a:t>
            </a:r>
            <a:r>
              <a:rPr lang="en-US" dirty="0" err="1">
                <a:solidFill>
                  <a:srgbClr val="00B050"/>
                </a:solidFill>
              </a:rPr>
              <a:t>čestica</a:t>
            </a:r>
            <a:r>
              <a:rPr lang="en-US" dirty="0">
                <a:solidFill>
                  <a:srgbClr val="00B050"/>
                </a:solidFill>
              </a:rPr>
              <a:t> </a:t>
            </a:r>
            <a:r>
              <a:rPr lang="en-US" dirty="0" err="1">
                <a:solidFill>
                  <a:srgbClr val="00B050"/>
                </a:solidFill>
              </a:rPr>
              <a:t>koji</a:t>
            </a:r>
            <a:r>
              <a:rPr lang="en-US" dirty="0">
                <a:solidFill>
                  <a:srgbClr val="00B050"/>
                </a:solidFill>
              </a:rPr>
              <a:t> </a:t>
            </a:r>
            <a:r>
              <a:rPr lang="en-US" dirty="0" err="1">
                <a:solidFill>
                  <a:srgbClr val="00B050"/>
                </a:solidFill>
              </a:rPr>
              <a:t>mogu</a:t>
            </a:r>
            <a:r>
              <a:rPr lang="en-US" dirty="0">
                <a:solidFill>
                  <a:srgbClr val="00B050"/>
                </a:solidFill>
              </a:rPr>
              <a:t> da </a:t>
            </a:r>
            <a:r>
              <a:rPr lang="en-US" dirty="0" err="1">
                <a:solidFill>
                  <a:srgbClr val="00B050"/>
                </a:solidFill>
              </a:rPr>
              <a:t>menjaju</a:t>
            </a:r>
            <a:r>
              <a:rPr lang="en-US" dirty="0">
                <a:solidFill>
                  <a:srgbClr val="00B050"/>
                </a:solidFill>
              </a:rPr>
              <a:t> </a:t>
            </a:r>
            <a:r>
              <a:rPr lang="en-US" dirty="0" err="1">
                <a:solidFill>
                  <a:srgbClr val="00B050"/>
                </a:solidFill>
              </a:rPr>
              <a:t>svoj</a:t>
            </a:r>
            <a:r>
              <a:rPr lang="en-US" dirty="0">
                <a:solidFill>
                  <a:srgbClr val="00B050"/>
                </a:solidFill>
              </a:rPr>
              <a:t> </a:t>
            </a:r>
            <a:r>
              <a:rPr lang="en-US" dirty="0" err="1">
                <a:solidFill>
                  <a:srgbClr val="00B050"/>
                </a:solidFill>
              </a:rPr>
              <a:t>položaj</a:t>
            </a:r>
            <a:r>
              <a:rPr lang="en-US" dirty="0">
                <a:solidFill>
                  <a:srgbClr val="00B050"/>
                </a:solidFill>
              </a:rPr>
              <a:t> u</a:t>
            </a:r>
          </a:p>
          <a:p>
            <a:r>
              <a:rPr lang="en-US" dirty="0" err="1">
                <a:solidFill>
                  <a:srgbClr val="00B050"/>
                </a:solidFill>
              </a:rPr>
              <a:t>uklopljenom</a:t>
            </a:r>
            <a:r>
              <a:rPr lang="en-US" dirty="0">
                <a:solidFill>
                  <a:srgbClr val="00B050"/>
                </a:solidFill>
              </a:rPr>
              <a:t> </a:t>
            </a:r>
            <a:r>
              <a:rPr lang="en-US" dirty="0" err="1">
                <a:solidFill>
                  <a:srgbClr val="00B050"/>
                </a:solidFill>
              </a:rPr>
              <a:t>rastvaraču</a:t>
            </a:r>
            <a:r>
              <a:rPr lang="en-US" dirty="0">
                <a:solidFill>
                  <a:srgbClr val="00B050"/>
                </a:solidFill>
              </a:rPr>
              <a:t>.</a:t>
            </a:r>
          </a:p>
        </p:txBody>
      </p:sp>
    </p:spTree>
    <p:extLst>
      <p:ext uri="{BB962C8B-B14F-4D97-AF65-F5344CB8AC3E}">
        <p14:creationId xmlns:p14="http://schemas.microsoft.com/office/powerpoint/2010/main" val="3253821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RMAAAC3CAMAAAAGjUrGAAACAVBMVEX///8AzP/MzMwAAAAAyf9waWcA0v8AeZbp6ekAzv9ybWrQzMsA1P8Aw+8Abovw8PDe3t4dAAD4+Pjd9v+k6f8At+BPRUGizNsAjrD3/f+QjIo1JBwAUmsA1v8AyfcAp80AYHlVTUkAg6MjAADXzMhqamqMjIwcHBykpKR5eXlJSUmEhITU1NS/zNBNzPHDw8OGzOKuzNZszOmYzN1kzOsAACi5zNLa/f9UVFT///FEAAC5ublfX1+rzNeMzOB6zOX/78o4ODgAABnVs5nX4/X15MgAADsAAErizMUAACAYGBgVTG+8xtTLroNjJQC0j2gtAAAAH1S/3v5BgKgAAAycx+IALFIAADEAAECISgD/8+L13LQ8OFLr//Tnx6/I7v/gxJgAGTuhqqC7waijfD1OKABlSCu13+BVcY6BmK9IEQCo8P9af4rOwKODqMiYf1iDZEmbcEFHLzMqQGCCUxencTrS2OgAIU5jlrjEt6ynjlj/5tE1ABiIcGJ9SRw4e6UrXIxWHgAANmlRVXS1mYOOj3wvToDBsohQNRwqI0Sis7qMYjltOwByVCIiNT6hfmBOYoacxO3h5c6vrrmGh2ZEGwCeYxL0zakmW10AOEyZtcdzSTJslKuKnpxKNFaCPgAAGzEAM2wxZ4qrq452c5U0P1HD0L9kWWm4hVFSAACXstcg6lW7AAAS+0lEQVR4nO2djX8TR3rHRztNKmXISayaqHJz2+QYm7WtXeuNBVlIAmyBEmwLDAZOXGzfAQHT2OBAHDlqYkOAa4kvOeMkbl3aO+BKCX9lZ/ZF2jfJb+tIlvf3SWRpdxntfPXMM2/PzALgypUrV87J73UkmTTrSDJbEuvMl6d57V3vUSfSY2HAiWS2Ji/0O5FMV6f13XbkMrHKZWKVy8Qql4lVLhOrXCZWuUyscplY5TKxymVilcvEKpeJVS4Tq1wmVrUDkw4dk8NBB9RcJv/ggP7l0yqTjvf2/d32xTWXydsOZOHNX71VY/Jrz7blazYT3/bzsM9lsneYiDnRZWJg4othjEMeLibkXCYqkyxmGAbHYwjhDZuLmE1ujUk8lNwNTCREmKCQQMF4xGh0XTCcJ4kRzm2FCf2HDdNvESYxmUkijjHDxTCxFqlhtkSEoyHEIGkrTBKIwboSyiWjiazBmbUIkzgtOyibkeK+DMXDoFijbFGEWZK10IaYcKLI6ao3EWNURSCGEPkJEMZCvNWYeHIMI+QYhJMipUOdSyPzTpCL4pKQ4dZn4stJDMm0kKilJ+Y47W0UIUYVlrSjrcLE40vGsuT3SsZVJqhhBZRAxCtrHxoxERms5BqhrD3bqhDDtRgT4mZRNJbwbIxJFgmhqrE3YBLXZRpbimNOj4R8pdBqTKIFgZQglNVy0LBqCGFBFJh162LRkGmcMSbCGZFQh9ZiTEj1KmchJNs6TpgxcPF4DZMvLlIvsY4/8QnIkGdsbJeEEGMW12JMlJ8Vc1lSCyALkixp6OKMjiDJ0HpMcmZDEAyQLUTUOrqlmHhICz9DWwxJzmOSkj218lV+Zax9qstEMhuCoUCKVjNBmdZj4knWa3VrN63LlKi9r8fEaggol6y16y1WRM5LvtZjUk+aO8R2zOoxEa2ZJjVzQUsianNa2EVMfI1acptgQp2Q5qrs7GQ3Mam6BoujacCEszoMSdfxTtr4E7kJs1uYiLQRjnDc7lw9Jj5ryUmKtS63DTIU3U1MPFyIeED7dlzdesfSAMHGWs4CRXHhu4EJvSQjcT67ctOQibm2NbV6LP4GKZX7LmDCZTM5sYCzTMGmF9eQCR0q0WfZ7I0SZkPhdgkTH2nE41AiliMdXA+3GR/rMbXakLno+QRjyVLPtz4TucrEoiBITJI4CJvucqOxgli1fCALElG2nZoVaedbkAlnvPcovW1MWvKi3PPHVktpOKYUZ+g4GulCJSz/kBgRygryaXJBononrcdExMYal3pC4gli2USO4rFpta0z9ihGQ6Fs3KbQESYkNTERk6SQ/nzrMSF+wzjOESfNS1KAkghzGNVG1zbMpK5EgbH12i3HxCfGpKT5Hj0ZYtukzyeGrCVgG3NedWr3hkxYR1bXsJHNMInheNY6aC9ii4d0gEkdNWTS1e0EEwbWRWtm4ovmBJyzc6S2lXAzmPQ6w+TghpmQSkAICQnGMsrWUG3NRK5iMliUUOMJ3b3EhMO0ZZWJYv0Y4x5nQqpdJichHIttKhalvZl4fD7iU2yaqnuZiYd2gzcbsNT+TDYvl4nLZPNMfNtXk5lwb25fv9YzefsdB9RcJr/5Rwf0XpVJF9zvhJrHhAX+I+86oZ6uapJ+Z8RG6v2OO8rE70wPc4fU9xFvT2UHmQR6YTMHbtZXD/yoy24hzY4xYY4chNCR5Uc7pj4Ijx7ptW4xQ5iEty8rEy8DiJk4s6XNjqnnCLlDq6V0vP/mhpYAiVyDs75//idr2ek+mDbtaONVv97v9Xu9XtbLqp+0837d7bGszc0aU1P+BCKBOfIyZ3dJQFd0vV4QCJvOp3ke2owQdry/bwNNpjjCONqgVWjDpPOgnzd+3/QHcEa5vVsww9xe+7ksfyp+OKheMHuhdtOfnzsGB0F95T+7o1zsv3soCB7csLXI2TvrJNgN7KBQJlxCitnO5muSp+cbRCnaMOn8yA94w5HUHCh+odzjMDxc8XpHyqCUHgSrJ719Q1jAfeHi6XApTX7wVFoA80NP+DAgB+tB+fK+eurVpfD8EPlb4UmWC/Rlnk8PzQ9hPkgT5Mm5FHmZHyqshMmpoD6RPmAHhTChM5PIGoRIZ03UHr08UY1tpud82ZBoy+QoXRlpsZ0vFcsgTKY+CIKRcuV3gX8Nrp4MfxUcPlWAo8XTpUNP4AS4+7o/8/XCZThYLH/5aANMbtFkx79InZkYXpw+Hy4u5mE1wfMfw1Dq3uhI6OsFYievysP3zZStUHrf36dGZlrMQMRIHebgsL2d+ARySdLjedPM5IhteyX1DdCYTDygTIqnycvqya9GwfBZOQvsyhU4Ng4PA/D1uWPnByvM7Qv1DKXG5OJDuEaK4HOSVin9EB6++jwPJ9QEQdqQYKnPJkEe9lmYqHOpFjPI4WpsWRTrxwpFLbBdGVy1Mjly3LYx9HDwyaCfVZikwiqTmdWLP3xRZfLJ9f6xPBxVszD56I91mQwTXxGgbpiUnVvEuEha92bG71yBh0vdHWNagqV/u35mrFJNcHjRLkEzFMJEMDDxZbQIVY7BgjYcJuqDeRmsRq2KauyYqez0HLetMooQXgzfW5B97OswSPUvlHrm//1w8XzgzEL+4gu4PHt/Gj7ePwO+PY3nlhaPnQ/eff79oaBdUsRx/OnEWuoAKTSFpROxPIRT/g/m74SLJzsIie+OvDua//AhfD17dhpOnSmD2ftpYekRTfD09ycmrImljVAIk6wSl6r5DlwtJJxo28unTNQTCboYx8ykx95KQIBUwHJ97A94abVIPrHkLznqDciv3gDr9dKqmdShXnwFDrIBNlCnRmb9rF92WCxL3pL/gVx3k3dgupd/8Ii+ox/kF0CvLZEEAWs/yZeGaSMTj4QRKlQrnkT9mRd1dZZu6FCUsRmY9By3z8Umdez8o7p1TmMRJl021fix7/5cP0EDFLl9kkxENzBmzAny6iybK3X+hD3es7WcNFl9Oigba7PJSJTgFiW+tB4T9viRJmVqu+qD1eZUfSbm6dusGu9j006pMTnoyAaVTVFftRNvZlKNIEowpsgNLW7MEhEg6pg0cwfS7arqzU1MSCtMaZLQEDNDMFE1WA6Z1ntmcMa2D7h71WtiwhRyVaswBhNp4bdIa7wpCzVpz8DSjt3d0pho3kMrO7TBr6wTEwXlUNy4RkAktZDcVU5mxPZkEkLIOM9PGrFYqWHEgqgVEhlJQj2PastK2rLsyN5Dq0+UupZLJrU2vsYpSjhpwatJrCtGbckkU/MenNhgnKRWP4t6Jm1WdpR6h66HUgbSSA8GMxuZ9ZdQbZ1MWzLxxRCK0aIi9we1BaxGmTqEXEiohtW0WdnR2idKiVHXABnXuCshpnHzcmad2tJODF7C1FSlMc4EWLIgOw/bvmKb2olaILCxWaZiQnTxFKXBxdA6/eJ2kKkdm7GMzWb049MhrNlQtqCb22gzOzEx4ej4EtJP5Sjb26hHJEZdn+sRsLIIPisk252JxxdPGHc6iuvH7KNYm/QQQ4pTLiDG1+Zlx0Yh0mKpDpnkMsbpQB8qZNraTgwNELHWZLVut1CT3GdsMzvR1TuiLuscwhvfRa1N7CStDSpVmfgkrNs9obYL2OaY7OJxNt469ij70o0z8eVisZxW2NphPFY3bVyHCYexac+NZE7vVZR5DW2a0Lf7x+31M+k1fxIzeBBONDrWUHVCXbMj+7GCHZ/fYXlH9nJOG2PWDMEFunrHpnbhEpmoT7Gb6lAkXcLo08ZmfSY7AZZ5QLZOcOEmxWuxoH5n4gZ5w0/HQ0b3ydw+ier7MyIdI5HbrVx1IE6ijfrqnjaclYlpvtjpfct3gglvmUOnmaqWmpC+hMjtesWvRDGWfFU70fY+Ysz+RJYByi5gkrbGWtBV/agaVaH+zVB70Q+mGIcklY2KtBi3RvEnrc/EjERhIiDGNGxPN96QjxMmtqFuCUz3B5Ah5rhGcUotz8SCRKl3bGb3JEH00a1p6wxE0p031co5VEhY2/a1eLaWZhLwmkJPZMlMskpYmlVJiamzmY8OjiQ2intsaSadhhgLTTTu0eeLZ5PbWSBk1wfU4mNbmYm3J2KDhPgT7m0i+WXL4hrEUXthJLB9ebt3gknXcYLEJt4eOqL68fZe2MdsX5HOHWDiPwiPdx61xlH7A14nZL1PbV3GTjJh/d6tNpIpEx7C7l94MY2yfmcHmQTkM1ujQpiwB39pIlR0ndfOMQmo57Rv2xQcwsTGuH8RsTvCJBAJsIDVzgUAG/DKiMxfTq6zqfRkdnwzwzN3gIl8hHhxTX76DTIig7/00sN9JhdKfiRyiG03Jkp6Xq3oMCgif44wKBDxgwgBw9JobY1ZwB/x+700ftrLkmORCGJYFNgCk1JHN98tKe8Lb41ujwnaviJv1Zg8lrNa25tbojNxKCQJOXIoRgNpKMRYlSeiIVUR+T9ZIcTE0FbsZAAO5uGYwufM8raYhJxQ9Xle/v3Krn/x2qaF9OkbKIFQHCEhjugphEK56vmEFEc4xMRiyqMBUAJjUeC3MEY6cGIQ3D0bHu9+I1jqv3F7ufLZH+6nOh7e2HQMvNP7FfgPvEOyj+XthOUsYhxKShmO5DSXY5I0KCIrSEkVABVOSHQ4TIzmssp6tWRSEH7zwdaYfH4x2D86eTZ1ZnnyVOrm677V+3QVVgswYaKcQH9wCSEmqgxyebhQQiyghCDSHm2WdNszGhQhl6CLR1CB4+hem5LPw+HIVpncPUsYDHwY7F+ePBS8SQrS/MMWYAIfYySpmxYa499FZRI3oQzsqDvLVud1xTgFJ8kExTe3xAQOHoNrqZGx4UfEToYXU/107dTLlmBC3IaHkxjrQlZRHvDg1NU29Nki9Za77tsCk1JHp1zvVLp6gyzP94ZLb0yBSufKV2tNZ7L/HYnGd3jWT5WLR3N1prq3wsQ57YA/cSI9l4nLxGXSHCbjPXJt8/1Y/ps6K1v3HpO8UgMPzJVWNr+Us02YfN9dBksXfrjA/7g8DodunsvDl9+8gI+vlYcvhae7P5nZg0wGvvj4zMTVRWIdPy2Q/t9vCZPr4VeLYKR8+WJ4dq14elPG0h5Mhn8/xISvLpJ2/U/nVCYTl+GgzCRY6v1hLzLJw9FK8OojwuS3C6UDYyOUyVK5NCTbyUh5di8yAfNdQ6mOqfmuvo6p8MDUiyncm+7lO+Y61giTgS5st/C97ZnU0+p/nNyz9U49pdKbspA9wWRLcpm4TFwmLhOXicvEZeIycZm4TFwmLhOXicvEZeIycZm4TFwmLhOXicvEZdLWTPY58CysJjPhnMiDLsbvV3/vgN5rLhNH8vCfGhO2+w0n9FZXw7veWfk7HclDJ7/+V7ly5crVZuSPaCv8cIQNN1gYyWorIEuRVnuqmFeOWGEjgYjp1iL6VZt+/bnaY7dKEfMSx3zvtUvK6eJa4L8mwIO60R+Tp9RkSmfKW7jvHVTlkHLTA3BsABqW0BVP6T68Wqy9T917rb4rXes2P6aJBZfVp8/0PwXjE0U4xaeHKivyI6qerHiHwDw/COalefJmBYD5xzS9pZkCH+C9K6DED6b4vvkhGtIqP9OqKUrdPqn80uNwMHXzHEjx9M54fi7F33r2hF/xzs+Rmw/T522V5P/7eJK9QXr35B89gDOgwM+BaT69AipKJvI/qr96Ef51DqweCubhcmktTx9RVYH//bfhhclL4eLJeRicvARelYfLMpPxUKr/0/8pHfL+Lnz17BU49pdzJfjxgbHmMOmYvhhWmYyO/3UQ3Lv+dfnY6OTF8F9mis/A0iLgwVJo9hy4uijfZGn/zEg59ePrCr17OVZ59dkTeJhcVL58SV1jNq0+PA7kb8OxVWKGs4uFYIo+oqpCLiilvzp0uPisAkcnT4H+Tx/eoEyO/hmUbi6D4d//4d0JJZ5zAfRd2b+5OF+nNDk2qZadcdhLV1ziK9fOkQL++hgcHX4GVk8wc6Aw/8lzwkS+SRp5upC69pre/ajMpJR+QXI6fDacIm/GZPc0O1Yirij1NwA+LxM7AZcJJPURVYfBwOK0wmSQMBmRTSq19HRkLHUzBAZoNJ4a45r65Hp/c5g8OPIufCpXAKTsFEnmZte+PUedxxM4NnwWpEaeh8Gtp7coE/km5WhcwoTevWIn+f99CSeO7R/zV46/3E8w3b2QfgyuEveZ+uzx/P+RgjMVBj9PkOSnzpTH4TKYvfAATsyefACXCZNpSMtbZf9CEQoHyiB17QaxuPvTMHZvsQKnSFFuji6fCA+fD4LSAziVWjr0sv/Gn07n4dNby6+e374zCIrkp/r5xrcXwjRqe4oGsU/dWyRM6N0TJn+EM8MnOuDYTxfTN8YhLxs7Kz+hCsjvwqD6JKraU6rUh1ZVXpD6iVUfZ6U8xqp6lfJMq83tb+CkWCUH9Olbyn2wysO3ao/VIocKtxZrJ69ce62ephcqWfBrWd6wJr9rsRp4s/ryu9qq7hQ1IFeuXLnaaf0/8tcNzvR1w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p:cNvSpPr>
            <a:spLocks noGrp="1"/>
          </p:cNvSpPr>
          <p:nvPr>
            <p:ph type="ctrTitle"/>
          </p:nvPr>
        </p:nvSpPr>
        <p:spPr>
          <a:xfrm>
            <a:off x="1295400" y="2286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sp>
        <p:nvSpPr>
          <p:cNvPr id="2" name="Rectangle 1"/>
          <p:cNvSpPr/>
          <p:nvPr/>
        </p:nvSpPr>
        <p:spPr>
          <a:xfrm>
            <a:off x="495012" y="525030"/>
            <a:ext cx="1412951" cy="584775"/>
          </a:xfrm>
          <a:prstGeom prst="rect">
            <a:avLst/>
          </a:prstGeom>
        </p:spPr>
        <p:txBody>
          <a:bodyPr wrap="none">
            <a:spAutoFit/>
          </a:bodyPr>
          <a:lstStyle/>
          <a:p>
            <a:r>
              <a:rPr lang="en-US" sz="3200" dirty="0" err="1">
                <a:solidFill>
                  <a:schemeClr val="accent6">
                    <a:lumMod val="75000"/>
                  </a:schemeClr>
                </a:solidFill>
              </a:rPr>
              <a:t>GELOVI</a:t>
            </a:r>
            <a:endParaRPr lang="en-US" sz="3200" dirty="0">
              <a:solidFill>
                <a:schemeClr val="accent6">
                  <a:lumMod val="75000"/>
                </a:schemeClr>
              </a:solidFill>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7315200" cy="55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785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RMAAAC3CAMAAAAGjUrGAAACAVBMVEX///8AzP/MzMwAAAAAyf9waWcA0v8AeZbp6ekAzv9ybWrQzMsA1P8Aw+8Abovw8PDe3t4dAAD4+Pjd9v+k6f8At+BPRUGizNsAjrD3/f+QjIo1JBwAUmsA1v8AyfcAp80AYHlVTUkAg6MjAADXzMhqamqMjIwcHBykpKR5eXlJSUmEhITU1NS/zNBNzPHDw8OGzOKuzNZszOmYzN1kzOsAACi5zNLa/f9UVFT///FEAAC5ublfX1+rzNeMzOB6zOX/78o4ODgAABnVs5nX4/X15MgAADsAAErizMUAACAYGBgVTG+8xtTLroNjJQC0j2gtAAAAH1S/3v5BgKgAAAycx+IALFIAADEAAECISgD/8+L13LQ8OFLr//Tnx6/I7v/gxJgAGTuhqqC7waijfD1OKABlSCu13+BVcY6BmK9IEQCo8P9af4rOwKODqMiYf1iDZEmbcEFHLzMqQGCCUxencTrS2OgAIU5jlrjEt6ynjlj/5tE1ABiIcGJ9SRw4e6UrXIxWHgAANmlRVXS1mYOOj3wvToDBsohQNRwqI0Sis7qMYjltOwByVCIiNT6hfmBOYoacxO3h5c6vrrmGh2ZEGwCeYxL0zakmW10AOEyZtcdzSTJslKuKnpxKNFaCPgAAGzEAM2wxZ4qrq452c5U0P1HD0L9kWWm4hVFSAACXstcg6lW7AAAS+0lEQVR4nO2djX8TR3rHRztNKmXISayaqHJz2+QYm7WtXeuNBVlIAmyBEmwLDAZOXGzfAQHT2OBAHDlqYkOAa4kvOeMkbl3aO+BKCX9lZ/ZF2jfJb+tIlvf3SWRpdxntfPXMM2/PzALgypUrV87J73UkmTTrSDJbEuvMl6d57V3vUSfSY2HAiWS2Ji/0O5FMV6f13XbkMrHKZWKVy8Qql4lVLhOrXCZWuUyscplY5TKxymVilcvEKpeJVS4Tq1wmVrUDkw4dk8NBB9RcJv/ggP7l0yqTjvf2/d32xTWXydsOZOHNX71VY/Jrz7blazYT3/bzsM9lsneYiDnRZWJg4othjEMeLibkXCYqkyxmGAbHYwjhDZuLmE1ujUk8lNwNTCREmKCQQMF4xGh0XTCcJ4kRzm2FCf2HDdNvESYxmUkijjHDxTCxFqlhtkSEoyHEIGkrTBKIwboSyiWjiazBmbUIkzgtOyibkeK+DMXDoFijbFGEWZK10IaYcKLI6ao3EWNURSCGEPkJEMZCvNWYeHIMI+QYhJMipUOdSyPzTpCL4pKQ4dZn4stJDMm0kKilJ+Y47W0UIUYVlrSjrcLE40vGsuT3SsZVJqhhBZRAxCtrHxoxERms5BqhrD3bqhDDtRgT4mZRNJbwbIxJFgmhqrE3YBLXZRpbimNOj4R8pdBqTKIFgZQglNVy0LBqCGFBFJh162LRkGmcMSbCGZFQh9ZiTEj1KmchJNs6TpgxcPF4DZMvLlIvsY4/8QnIkGdsbJeEEGMW12JMlJ8Vc1lSCyALkixp6OKMjiDJ0HpMcmZDEAyQLUTUOrqlmHhICz9DWwxJzmOSkj218lV+Zax9qstEMhuCoUCKVjNBmdZj4knWa3VrN63LlKi9r8fEaggol6y16y1WRM5LvtZjUk+aO8R2zOoxEa2ZJjVzQUsianNa2EVMfI1acptgQp2Q5qrs7GQ3Mam6BoujacCEszoMSdfxTtr4E7kJs1uYiLQRjnDc7lw9Jj5ryUmKtS63DTIU3U1MPFyIeED7dlzdesfSAMHGWs4CRXHhu4EJvSQjcT67ctOQibm2NbV6LP4GKZX7LmDCZTM5sYCzTMGmF9eQCR0q0WfZ7I0SZkPhdgkTH2nE41AiliMdXA+3GR/rMbXakLno+QRjyVLPtz4TucrEoiBITJI4CJvucqOxgli1fCALElG2nZoVaedbkAlnvPcovW1MWvKi3PPHVktpOKYUZ+g4GulCJSz/kBgRygryaXJBononrcdExMYal3pC4gli2USO4rFpta0z9ihGQ6Fs3KbQESYkNTERk6SQ/nzrMSF+wzjOESfNS1KAkghzGNVG1zbMpK5EgbH12i3HxCfGpKT5Hj0ZYtukzyeGrCVgG3NedWr3hkxYR1bXsJHNMInheNY6aC9ii4d0gEkdNWTS1e0EEwbWRWtm4ovmBJyzc6S2lXAzmPQ6w+TghpmQSkAICQnGMsrWUG3NRK5iMliUUOMJ3b3EhMO0ZZWJYv0Y4x5nQqpdJichHIttKhalvZl4fD7iU2yaqnuZiYd2gzcbsNT+TDYvl4nLZPNMfNtXk5lwb25fv9YzefsdB9RcJr/5Rwf0XpVJF9zvhJrHhAX+I+86oZ6uapJ+Z8RG6v2OO8rE70wPc4fU9xFvT2UHmQR6YTMHbtZXD/yoy24hzY4xYY4chNCR5Uc7pj4Ijx7ptW4xQ5iEty8rEy8DiJk4s6XNjqnnCLlDq6V0vP/mhpYAiVyDs75//idr2ek+mDbtaONVv97v9Xu9XtbLqp+0837d7bGszc0aU1P+BCKBOfIyZ3dJQFd0vV4QCJvOp3ke2owQdry/bwNNpjjCONqgVWjDpPOgnzd+3/QHcEa5vVsww9xe+7ksfyp+OKheMHuhdtOfnzsGB0F95T+7o1zsv3soCB7csLXI2TvrJNgN7KBQJlxCitnO5muSp+cbRCnaMOn8yA94w5HUHCh+odzjMDxc8XpHyqCUHgSrJ719Q1jAfeHi6XApTX7wVFoA80NP+DAgB+tB+fK+eurVpfD8EPlb4UmWC/Rlnk8PzQ9hPkgT5Mm5FHmZHyqshMmpoD6RPmAHhTChM5PIGoRIZ03UHr08UY1tpud82ZBoy+QoXRlpsZ0vFcsgTKY+CIKRcuV3gX8Nrp4MfxUcPlWAo8XTpUNP4AS4+7o/8/XCZThYLH/5aANMbtFkx79InZkYXpw+Hy4u5mE1wfMfw1Dq3uhI6OsFYievysP3zZStUHrf36dGZlrMQMRIHebgsL2d+ARySdLjedPM5IhteyX1DdCYTDygTIqnycvqya9GwfBZOQvsyhU4Ng4PA/D1uWPnByvM7Qv1DKXG5OJDuEaK4HOSVin9EB6++jwPJ9QEQdqQYKnPJkEe9lmYqHOpFjPI4WpsWRTrxwpFLbBdGVy1Mjly3LYx9HDwyaCfVZikwiqTmdWLP3xRZfLJ9f6xPBxVszD56I91mQwTXxGgbpiUnVvEuEha92bG71yBh0vdHWNagqV/u35mrFJNcHjRLkEzFMJEMDDxZbQIVY7BgjYcJuqDeRmsRq2KauyYqez0HLetMooQXgzfW5B97OswSPUvlHrm//1w8XzgzEL+4gu4PHt/Gj7ePwO+PY3nlhaPnQ/eff79oaBdUsRx/OnEWuoAKTSFpROxPIRT/g/m74SLJzsIie+OvDua//AhfD17dhpOnSmD2ftpYekRTfD09ycmrImljVAIk6wSl6r5DlwtJJxo28unTNQTCboYx8ykx95KQIBUwHJ97A94abVIPrHkLznqDciv3gDr9dKqmdShXnwFDrIBNlCnRmb9rF92WCxL3pL/gVx3k3dgupd/8Ii+ox/kF0CvLZEEAWs/yZeGaSMTj4QRKlQrnkT9mRd1dZZu6FCUsRmY9By3z8Umdez8o7p1TmMRJl021fix7/5cP0EDFLl9kkxENzBmzAny6iybK3X+hD3es7WcNFl9Oigba7PJSJTgFiW+tB4T9viRJmVqu+qD1eZUfSbm6dusGu9j006pMTnoyAaVTVFftRNvZlKNIEowpsgNLW7MEhEg6pg0cwfS7arqzU1MSCtMaZLQEDNDMFE1WA6Z1ntmcMa2D7h71WtiwhRyVaswBhNp4bdIa7wpCzVpz8DSjt3d0pho3kMrO7TBr6wTEwXlUNy4RkAktZDcVU5mxPZkEkLIOM9PGrFYqWHEgqgVEhlJQj2PastK2rLsyN5Dq0+UupZLJrU2vsYpSjhpwatJrCtGbckkU/MenNhgnKRWP4t6Jm1WdpR6h66HUgbSSA8GMxuZ9ZdQbZ1MWzLxxRCK0aIi9we1BaxGmTqEXEiohtW0WdnR2idKiVHXABnXuCshpnHzcmad2tJODF7C1FSlMc4EWLIgOw/bvmKb2olaILCxWaZiQnTxFKXBxdA6/eJ2kKkdm7GMzWb049MhrNlQtqCb22gzOzEx4ej4EtJP5Sjb26hHJEZdn+sRsLIIPisk252JxxdPGHc6iuvH7KNYm/QQQ4pTLiDG1+Zlx0Yh0mKpDpnkMsbpQB8qZNraTgwNELHWZLVut1CT3GdsMzvR1TuiLuscwhvfRa1N7CStDSpVmfgkrNs9obYL2OaY7OJxNt469ij70o0z8eVisZxW2NphPFY3bVyHCYexac+NZE7vVZR5DW2a0Lf7x+31M+k1fxIzeBBONDrWUHVCXbMj+7GCHZ/fYXlH9nJOG2PWDMEFunrHpnbhEpmoT7Gb6lAkXcLo08ZmfSY7AZZ5QLZOcOEmxWuxoH5n4gZ5w0/HQ0b3ydw+ier7MyIdI5HbrVx1IE6ijfrqnjaclYlpvtjpfct3gglvmUOnmaqWmpC+hMjtesWvRDGWfFU70fY+Ysz+RJYByi5gkrbGWtBV/agaVaH+zVB70Q+mGIcklY2KtBi3RvEnrc/EjERhIiDGNGxPN96QjxMmtqFuCUz3B5Ah5rhGcUotz8SCRKl3bGb3JEH00a1p6wxE0p031co5VEhY2/a1eLaWZhLwmkJPZMlMskpYmlVJiamzmY8OjiQ2intsaSadhhgLTTTu0eeLZ5PbWSBk1wfU4mNbmYm3J2KDhPgT7m0i+WXL4hrEUXthJLB9ebt3gknXcYLEJt4eOqL68fZe2MdsX5HOHWDiPwiPdx61xlH7A14nZL1PbV3GTjJh/d6tNpIpEx7C7l94MY2yfmcHmQTkM1ujQpiwB39pIlR0ndfOMQmo57Rv2xQcwsTGuH8RsTvCJBAJsIDVzgUAG/DKiMxfTq6zqfRkdnwzwzN3gIl8hHhxTX76DTIig7/00sN9JhdKfiRyiG03Jkp6Xq3oMCgif44wKBDxgwgBw9JobY1ZwB/x+700ftrLkmORCGJYFNgCk1JHN98tKe8Lb41ujwnaviJv1Zg8lrNa25tbojNxKCQJOXIoRgNpKMRYlSeiIVUR+T9ZIcTE0FbsZAAO5uGYwufM8raYhJxQ9Xle/v3Krn/x2qaF9OkbKIFQHCEhjugphEK56vmEFEc4xMRiyqMBUAJjUeC3MEY6cGIQ3D0bHu9+I1jqv3F7ufLZH+6nOh7e2HQMvNP7FfgPvEOyj+XthOUsYhxKShmO5DSXY5I0KCIrSEkVABVOSHQ4TIzmssp6tWRSEH7zwdaYfH4x2D86eTZ1ZnnyVOrm677V+3QVVgswYaKcQH9wCSEmqgxyebhQQiyghCDSHm2WdNszGhQhl6CLR1CB4+hem5LPw+HIVpncPUsYDHwY7F+ePBS8SQrS/MMWYAIfYySpmxYa499FZRI3oQzsqDvLVud1xTgFJ8kExTe3xAQOHoNrqZGx4UfEToYXU/107dTLlmBC3IaHkxjrQlZRHvDg1NU29Nki9Za77tsCk1JHp1zvVLp6gyzP94ZLb0yBSufKV2tNZ7L/HYnGd3jWT5WLR3N1prq3wsQ57YA/cSI9l4nLxGXSHCbjPXJt8/1Y/ps6K1v3HpO8UgMPzJVWNr+Us02YfN9dBksXfrjA/7g8DodunsvDl9+8gI+vlYcvhae7P5nZg0wGvvj4zMTVRWIdPy2Q/t9vCZPr4VeLYKR8+WJ4dq14elPG0h5Mhn8/xISvLpJ2/U/nVCYTl+GgzCRY6v1hLzLJw9FK8OojwuS3C6UDYyOUyVK5NCTbyUh5di8yAfNdQ6mOqfmuvo6p8MDUiyncm+7lO+Y61giTgS5st/C97ZnU0+p/nNyz9U49pdKbspA9wWRLcpm4TFwmLhOXicvEZeIycZm4TFwmLhOXicvEZeIycZm4TFwmLhOXicvEZdLWTPY58CysJjPhnMiDLsbvV3/vgN5rLhNH8vCfGhO2+w0n9FZXw7veWfk7HclDJ7/+V7ly5crVZuSPaCv8cIQNN1gYyWorIEuRVnuqmFeOWGEjgYjp1iL6VZt+/bnaY7dKEfMSx3zvtUvK6eJa4L8mwIO60R+Tp9RkSmfKW7jvHVTlkHLTA3BsABqW0BVP6T68Wqy9T917rb4rXes2P6aJBZfVp8/0PwXjE0U4xaeHKivyI6qerHiHwDw/COalefJmBYD5xzS9pZkCH+C9K6DED6b4vvkhGtIqP9OqKUrdPqn80uNwMHXzHEjx9M54fi7F33r2hF/xzs+Rmw/T522V5P/7eJK9QXr35B89gDOgwM+BaT69AipKJvI/qr96Ef51DqweCubhcmktTx9RVYH//bfhhclL4eLJeRicvARelYfLMpPxUKr/0/8pHfL+Lnz17BU49pdzJfjxgbHmMOmYvhhWmYyO/3UQ3Lv+dfnY6OTF8F9mis/A0iLgwVJo9hy4uijfZGn/zEg59ePrCr17OVZ59dkTeJhcVL58SV1jNq0+PA7kb8OxVWKGs4uFYIo+oqpCLiilvzp0uPisAkcnT4H+Tx/eoEyO/hmUbi6D4d//4d0JJZ5zAfRd2b+5OF+nNDk2qZadcdhLV1ziK9fOkQL++hgcHX4GVk8wc6Aw/8lzwkS+SRp5upC69pre/ajMpJR+QXI6fDacIm/GZPc0O1Yirij1NwA+LxM7AZcJJPURVYfBwOK0wmSQMBmRTSq19HRkLHUzBAZoNJ4a45r65Hp/c5g8OPIufCpXAKTsFEnmZte+PUedxxM4NnwWpEaeh8Gtp7coE/km5WhcwoTevWIn+f99CSeO7R/zV46/3E8w3b2QfgyuEveZ+uzx/P+RgjMVBj9PkOSnzpTH4TKYvfAATsyefACXCZNpSMtbZf9CEQoHyiB17QaxuPvTMHZvsQKnSFFuji6fCA+fD4LSAziVWjr0sv/Gn07n4dNby6+e374zCIrkp/r5xrcXwjRqe4oGsU/dWyRM6N0TJn+EM8MnOuDYTxfTN8YhLxs7Kz+hCsjvwqD6JKraU6rUh1ZVXpD6iVUfZ6U8xqp6lfJMq83tb+CkWCUH9Olbyn2wysO3ao/VIocKtxZrJ69ce62ephcqWfBrWd6wJr9rsRp4s/ryu9qq7hQ1IFeuXLnaaf0/8tcNzvR1w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p:cNvSpPr>
            <a:spLocks noGrp="1"/>
          </p:cNvSpPr>
          <p:nvPr>
            <p:ph type="ctrTitle"/>
          </p:nvPr>
        </p:nvSpPr>
        <p:spPr>
          <a:xfrm>
            <a:off x="1295400" y="2286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sp>
        <p:nvSpPr>
          <p:cNvPr id="2" name="Rectangle 1"/>
          <p:cNvSpPr/>
          <p:nvPr/>
        </p:nvSpPr>
        <p:spPr>
          <a:xfrm>
            <a:off x="707864" y="786640"/>
            <a:ext cx="1254446" cy="523220"/>
          </a:xfrm>
          <a:prstGeom prst="rect">
            <a:avLst/>
          </a:prstGeom>
        </p:spPr>
        <p:txBody>
          <a:bodyPr wrap="none">
            <a:spAutoFit/>
          </a:bodyPr>
          <a:lstStyle/>
          <a:p>
            <a:r>
              <a:rPr lang="en-US" sz="2800" dirty="0" err="1">
                <a:solidFill>
                  <a:schemeClr val="accent6">
                    <a:lumMod val="75000"/>
                  </a:schemeClr>
                </a:solidFill>
              </a:rPr>
              <a:t>GELOVI</a:t>
            </a:r>
            <a:endParaRPr lang="en-US" sz="2800" dirty="0">
              <a:solidFill>
                <a:schemeClr val="accent6">
                  <a:lumMod val="75000"/>
                </a:schemeClr>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332864"/>
            <a:ext cx="6213424" cy="470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5575" y="1544962"/>
            <a:ext cx="2359025" cy="4278094"/>
          </a:xfrm>
          <a:prstGeom prst="rect">
            <a:avLst/>
          </a:prstGeom>
        </p:spPr>
        <p:txBody>
          <a:bodyPr wrap="square">
            <a:spAutoFit/>
          </a:bodyPr>
          <a:lstStyle/>
          <a:p>
            <a:pPr algn="just"/>
            <a:r>
              <a:rPr lang="en-US" sz="1700" dirty="0" err="1">
                <a:solidFill>
                  <a:srgbClr val="00B050"/>
                </a:solidFill>
              </a:rPr>
              <a:t>Gelovi</a:t>
            </a:r>
            <a:r>
              <a:rPr lang="en-US" sz="1700" dirty="0">
                <a:solidFill>
                  <a:srgbClr val="00B050"/>
                </a:solidFill>
              </a:rPr>
              <a:t> se </a:t>
            </a:r>
            <a:r>
              <a:rPr lang="en-US" sz="1700" dirty="0" err="1">
                <a:solidFill>
                  <a:srgbClr val="00B050"/>
                </a:solidFill>
              </a:rPr>
              <a:t>sastoje</a:t>
            </a:r>
            <a:r>
              <a:rPr lang="en-US" sz="1700" dirty="0">
                <a:solidFill>
                  <a:srgbClr val="00B050"/>
                </a:solidFill>
              </a:rPr>
              <a:t> od </a:t>
            </a:r>
            <a:r>
              <a:rPr lang="en-US" sz="1700" dirty="0" err="1">
                <a:solidFill>
                  <a:srgbClr val="00B050"/>
                </a:solidFill>
              </a:rPr>
              <a:t>čvrste</a:t>
            </a:r>
            <a:r>
              <a:rPr lang="en-US" sz="1700" dirty="0">
                <a:solidFill>
                  <a:srgbClr val="00B050"/>
                </a:solidFill>
              </a:rPr>
              <a:t> </a:t>
            </a:r>
            <a:r>
              <a:rPr lang="en-US" sz="1700" dirty="0" err="1">
                <a:solidFill>
                  <a:srgbClr val="00B050"/>
                </a:solidFill>
              </a:rPr>
              <a:t>trodimenzionalne</a:t>
            </a:r>
            <a:r>
              <a:rPr lang="en-US" sz="1700" dirty="0">
                <a:solidFill>
                  <a:srgbClr val="00B050"/>
                </a:solidFill>
              </a:rPr>
              <a:t> </a:t>
            </a:r>
            <a:r>
              <a:rPr lang="en-US" sz="1700" dirty="0" err="1">
                <a:solidFill>
                  <a:srgbClr val="00B050"/>
                </a:solidFill>
              </a:rPr>
              <a:t>mreže</a:t>
            </a:r>
            <a:r>
              <a:rPr lang="en-US" sz="1700" dirty="0">
                <a:solidFill>
                  <a:srgbClr val="00B050"/>
                </a:solidFill>
              </a:rPr>
              <a:t> </a:t>
            </a:r>
            <a:r>
              <a:rPr lang="en-US" sz="1700" dirty="0" err="1">
                <a:solidFill>
                  <a:srgbClr val="00B050"/>
                </a:solidFill>
              </a:rPr>
              <a:t>koja</a:t>
            </a:r>
            <a:r>
              <a:rPr lang="en-US" sz="1700" dirty="0">
                <a:solidFill>
                  <a:srgbClr val="00B050"/>
                </a:solidFill>
              </a:rPr>
              <a:t> </a:t>
            </a:r>
            <a:r>
              <a:rPr lang="en-US" sz="1700" dirty="0" err="1">
                <a:solidFill>
                  <a:srgbClr val="00B050"/>
                </a:solidFill>
              </a:rPr>
              <a:t>obuhvata</a:t>
            </a:r>
            <a:r>
              <a:rPr lang="en-US" sz="1700" dirty="0">
                <a:solidFill>
                  <a:srgbClr val="00B050"/>
                </a:solidFill>
              </a:rPr>
              <a:t> </a:t>
            </a:r>
            <a:r>
              <a:rPr lang="en-US" sz="1700" dirty="0" err="1">
                <a:solidFill>
                  <a:srgbClr val="00B050"/>
                </a:solidFill>
              </a:rPr>
              <a:t>celokupnu</a:t>
            </a:r>
            <a:r>
              <a:rPr lang="en-US" sz="1700" dirty="0">
                <a:solidFill>
                  <a:srgbClr val="00B050"/>
                </a:solidFill>
              </a:rPr>
              <a:t> </a:t>
            </a:r>
            <a:r>
              <a:rPr lang="en-US" sz="1700" dirty="0" err="1">
                <a:solidFill>
                  <a:srgbClr val="00B050"/>
                </a:solidFill>
              </a:rPr>
              <a:t>zapreminu</a:t>
            </a:r>
            <a:r>
              <a:rPr lang="en-US" sz="1700" dirty="0">
                <a:solidFill>
                  <a:srgbClr val="00B050"/>
                </a:solidFill>
              </a:rPr>
              <a:t> </a:t>
            </a:r>
            <a:r>
              <a:rPr lang="en-US" sz="1700" dirty="0" err="1">
                <a:solidFill>
                  <a:srgbClr val="00B050"/>
                </a:solidFill>
              </a:rPr>
              <a:t>tečnog</a:t>
            </a:r>
            <a:r>
              <a:rPr lang="en-US" sz="1700" dirty="0">
                <a:solidFill>
                  <a:srgbClr val="00B050"/>
                </a:solidFill>
              </a:rPr>
              <a:t> </a:t>
            </a:r>
            <a:r>
              <a:rPr lang="en-US" sz="1700" dirty="0" err="1">
                <a:solidFill>
                  <a:srgbClr val="00B050"/>
                </a:solidFill>
              </a:rPr>
              <a:t>medija</a:t>
            </a:r>
            <a:r>
              <a:rPr lang="en-US" sz="1700" dirty="0">
                <a:solidFill>
                  <a:srgbClr val="00B050"/>
                </a:solidFill>
              </a:rPr>
              <a:t> </a:t>
            </a:r>
            <a:r>
              <a:rPr lang="en-US" sz="1700" dirty="0" err="1">
                <a:solidFill>
                  <a:srgbClr val="00B050"/>
                </a:solidFill>
              </a:rPr>
              <a:t>i</a:t>
            </a:r>
            <a:r>
              <a:rPr lang="en-US" sz="1700" dirty="0">
                <a:solidFill>
                  <a:srgbClr val="00B050"/>
                </a:solidFill>
              </a:rPr>
              <a:t> </a:t>
            </a:r>
            <a:r>
              <a:rPr lang="en-US" sz="1700" dirty="0" err="1">
                <a:solidFill>
                  <a:srgbClr val="00B050"/>
                </a:solidFill>
              </a:rPr>
              <a:t>zarobljava</a:t>
            </a:r>
            <a:r>
              <a:rPr lang="en-US" sz="1700" dirty="0">
                <a:solidFill>
                  <a:srgbClr val="00B050"/>
                </a:solidFill>
              </a:rPr>
              <a:t> </a:t>
            </a:r>
            <a:r>
              <a:rPr lang="en-US" sz="1700" dirty="0" err="1">
                <a:solidFill>
                  <a:srgbClr val="00B050"/>
                </a:solidFill>
              </a:rPr>
              <a:t>ga</a:t>
            </a:r>
            <a:r>
              <a:rPr lang="en-US" sz="1700" dirty="0">
                <a:solidFill>
                  <a:srgbClr val="00B050"/>
                </a:solidFill>
              </a:rPr>
              <a:t> </a:t>
            </a:r>
            <a:r>
              <a:rPr lang="en-US" sz="1700" dirty="0" err="1">
                <a:solidFill>
                  <a:srgbClr val="00B050"/>
                </a:solidFill>
              </a:rPr>
              <a:t>putem</a:t>
            </a:r>
            <a:r>
              <a:rPr lang="en-US" sz="1700" dirty="0">
                <a:solidFill>
                  <a:srgbClr val="00B050"/>
                </a:solidFill>
              </a:rPr>
              <a:t> </a:t>
            </a:r>
            <a:r>
              <a:rPr lang="en-US" sz="1700" dirty="0" err="1">
                <a:solidFill>
                  <a:srgbClr val="00B050"/>
                </a:solidFill>
              </a:rPr>
              <a:t>efekta</a:t>
            </a:r>
            <a:r>
              <a:rPr lang="en-US" sz="1700" dirty="0">
                <a:solidFill>
                  <a:srgbClr val="00B050"/>
                </a:solidFill>
              </a:rPr>
              <a:t> </a:t>
            </a:r>
            <a:r>
              <a:rPr lang="en-US" sz="1700" dirty="0" err="1">
                <a:solidFill>
                  <a:srgbClr val="00B050"/>
                </a:solidFill>
              </a:rPr>
              <a:t>površinskog</a:t>
            </a:r>
            <a:r>
              <a:rPr lang="en-US" sz="1700" dirty="0">
                <a:solidFill>
                  <a:srgbClr val="00B050"/>
                </a:solidFill>
              </a:rPr>
              <a:t> </a:t>
            </a:r>
            <a:r>
              <a:rPr lang="en-US" sz="1700" dirty="0" err="1">
                <a:solidFill>
                  <a:srgbClr val="00B050"/>
                </a:solidFill>
              </a:rPr>
              <a:t>napona</a:t>
            </a:r>
            <a:r>
              <a:rPr lang="en-US" sz="1700" dirty="0">
                <a:solidFill>
                  <a:srgbClr val="00B050"/>
                </a:solidFill>
              </a:rPr>
              <a:t>. Ova </a:t>
            </a:r>
            <a:r>
              <a:rPr lang="en-US" sz="1700" dirty="0" err="1">
                <a:solidFill>
                  <a:srgbClr val="00B050"/>
                </a:solidFill>
              </a:rPr>
              <a:t>unutrašnja</a:t>
            </a:r>
            <a:r>
              <a:rPr lang="en-US" sz="1700" dirty="0">
                <a:solidFill>
                  <a:srgbClr val="00B050"/>
                </a:solidFill>
              </a:rPr>
              <a:t> </a:t>
            </a:r>
            <a:r>
              <a:rPr lang="en-US" sz="1700" dirty="0" err="1">
                <a:solidFill>
                  <a:srgbClr val="00B050"/>
                </a:solidFill>
              </a:rPr>
              <a:t>mrežna</a:t>
            </a:r>
            <a:r>
              <a:rPr lang="en-US" sz="1700" dirty="0">
                <a:solidFill>
                  <a:srgbClr val="00B050"/>
                </a:solidFill>
              </a:rPr>
              <a:t> </a:t>
            </a:r>
            <a:r>
              <a:rPr lang="en-US" sz="1700" dirty="0" err="1">
                <a:solidFill>
                  <a:srgbClr val="00B050"/>
                </a:solidFill>
              </a:rPr>
              <a:t>struktura</a:t>
            </a:r>
            <a:r>
              <a:rPr lang="en-US" sz="1700" dirty="0">
                <a:solidFill>
                  <a:srgbClr val="00B050"/>
                </a:solidFill>
              </a:rPr>
              <a:t> </a:t>
            </a:r>
            <a:r>
              <a:rPr lang="en-US" sz="1700" dirty="0" err="1">
                <a:solidFill>
                  <a:srgbClr val="00B050"/>
                </a:solidFill>
              </a:rPr>
              <a:t>može</a:t>
            </a:r>
            <a:r>
              <a:rPr lang="en-US" sz="1700" dirty="0">
                <a:solidFill>
                  <a:srgbClr val="00B050"/>
                </a:solidFill>
              </a:rPr>
              <a:t> </a:t>
            </a:r>
            <a:r>
              <a:rPr lang="en-US" sz="1700" dirty="0" err="1">
                <a:solidFill>
                  <a:srgbClr val="00B050"/>
                </a:solidFill>
              </a:rPr>
              <a:t>biti</a:t>
            </a:r>
            <a:r>
              <a:rPr lang="en-US" sz="1700" dirty="0">
                <a:solidFill>
                  <a:srgbClr val="00B050"/>
                </a:solidFill>
              </a:rPr>
              <a:t> </a:t>
            </a:r>
            <a:r>
              <a:rPr lang="en-US" sz="1700" dirty="0" err="1">
                <a:solidFill>
                  <a:srgbClr val="00B050"/>
                </a:solidFill>
              </a:rPr>
              <a:t>rezultat</a:t>
            </a:r>
            <a:r>
              <a:rPr lang="en-US" sz="1700" dirty="0">
                <a:solidFill>
                  <a:srgbClr val="00B050"/>
                </a:solidFill>
              </a:rPr>
              <a:t> </a:t>
            </a:r>
            <a:r>
              <a:rPr lang="en-US" sz="1700" dirty="0" err="1">
                <a:solidFill>
                  <a:srgbClr val="00B050"/>
                </a:solidFill>
              </a:rPr>
              <a:t>fizičkih</a:t>
            </a:r>
            <a:r>
              <a:rPr lang="en-US" sz="1700" dirty="0">
                <a:solidFill>
                  <a:srgbClr val="00B050"/>
                </a:solidFill>
              </a:rPr>
              <a:t> </a:t>
            </a:r>
            <a:r>
              <a:rPr lang="en-US" sz="1700" dirty="0" err="1">
                <a:solidFill>
                  <a:srgbClr val="00B050"/>
                </a:solidFill>
              </a:rPr>
              <a:t>veza</a:t>
            </a:r>
            <a:r>
              <a:rPr lang="en-US" sz="1700" dirty="0">
                <a:solidFill>
                  <a:srgbClr val="00B050"/>
                </a:solidFill>
              </a:rPr>
              <a:t> (</a:t>
            </a:r>
            <a:r>
              <a:rPr lang="en-US" sz="1700" dirty="0" err="1">
                <a:solidFill>
                  <a:srgbClr val="00B050"/>
                </a:solidFill>
              </a:rPr>
              <a:t>fizički</a:t>
            </a:r>
            <a:r>
              <a:rPr lang="en-US" sz="1700" dirty="0">
                <a:solidFill>
                  <a:srgbClr val="00B050"/>
                </a:solidFill>
              </a:rPr>
              <a:t> </a:t>
            </a:r>
            <a:r>
              <a:rPr lang="en-US" sz="1700" dirty="0" err="1">
                <a:solidFill>
                  <a:srgbClr val="00B050"/>
                </a:solidFill>
              </a:rPr>
              <a:t>gelovi</a:t>
            </a:r>
            <a:r>
              <a:rPr lang="en-US" sz="1700" dirty="0">
                <a:solidFill>
                  <a:srgbClr val="00B050"/>
                </a:solidFill>
              </a:rPr>
              <a:t>) </a:t>
            </a:r>
            <a:r>
              <a:rPr lang="en-US" sz="1700" dirty="0" err="1">
                <a:solidFill>
                  <a:srgbClr val="00B050"/>
                </a:solidFill>
              </a:rPr>
              <a:t>ili</a:t>
            </a:r>
            <a:r>
              <a:rPr lang="en-US" sz="1700" dirty="0">
                <a:solidFill>
                  <a:srgbClr val="00B050"/>
                </a:solidFill>
              </a:rPr>
              <a:t> </a:t>
            </a:r>
            <a:r>
              <a:rPr lang="en-US" sz="1700" dirty="0" err="1">
                <a:solidFill>
                  <a:srgbClr val="00B050"/>
                </a:solidFill>
              </a:rPr>
              <a:t>hemijskih</a:t>
            </a:r>
            <a:r>
              <a:rPr lang="en-US" sz="1700" dirty="0">
                <a:solidFill>
                  <a:srgbClr val="00B050"/>
                </a:solidFill>
              </a:rPr>
              <a:t> </a:t>
            </a:r>
            <a:r>
              <a:rPr lang="en-US" sz="1700" dirty="0" err="1">
                <a:solidFill>
                  <a:srgbClr val="00B050"/>
                </a:solidFill>
              </a:rPr>
              <a:t>veza</a:t>
            </a:r>
            <a:r>
              <a:rPr lang="en-US" sz="1700" dirty="0">
                <a:solidFill>
                  <a:srgbClr val="00B050"/>
                </a:solidFill>
              </a:rPr>
              <a:t> (</a:t>
            </a:r>
            <a:r>
              <a:rPr lang="en-US" sz="1700" dirty="0" err="1">
                <a:solidFill>
                  <a:srgbClr val="00B050"/>
                </a:solidFill>
              </a:rPr>
              <a:t>hemijski</a:t>
            </a:r>
            <a:r>
              <a:rPr lang="en-US" sz="1700" dirty="0">
                <a:solidFill>
                  <a:srgbClr val="00B050"/>
                </a:solidFill>
              </a:rPr>
              <a:t> </a:t>
            </a:r>
            <a:r>
              <a:rPr lang="en-US" sz="1700" dirty="0" err="1">
                <a:solidFill>
                  <a:srgbClr val="00B050"/>
                </a:solidFill>
              </a:rPr>
              <a:t>gelovi</a:t>
            </a:r>
            <a:r>
              <a:rPr lang="en-US" sz="1700" dirty="0">
                <a:solidFill>
                  <a:srgbClr val="00B050"/>
                </a:solidFill>
              </a:rPr>
              <a:t>), </a:t>
            </a:r>
            <a:r>
              <a:rPr lang="en-US" sz="1700" dirty="0" err="1">
                <a:solidFill>
                  <a:srgbClr val="00B050"/>
                </a:solidFill>
              </a:rPr>
              <a:t>kao</a:t>
            </a:r>
            <a:r>
              <a:rPr lang="en-US" sz="1700" dirty="0">
                <a:solidFill>
                  <a:srgbClr val="00B050"/>
                </a:solidFill>
              </a:rPr>
              <a:t> </a:t>
            </a:r>
            <a:r>
              <a:rPr lang="en-US" sz="1700" dirty="0" err="1">
                <a:solidFill>
                  <a:srgbClr val="00B050"/>
                </a:solidFill>
              </a:rPr>
              <a:t>i</a:t>
            </a:r>
            <a:r>
              <a:rPr lang="en-US" sz="1700" dirty="0">
                <a:solidFill>
                  <a:srgbClr val="00B050"/>
                </a:solidFill>
              </a:rPr>
              <a:t> </a:t>
            </a:r>
            <a:r>
              <a:rPr lang="en-US" sz="1700" dirty="0" err="1">
                <a:solidFill>
                  <a:srgbClr val="00B050"/>
                </a:solidFill>
              </a:rPr>
              <a:t>kristalita</a:t>
            </a:r>
            <a:r>
              <a:rPr lang="en-US" sz="1700" dirty="0">
                <a:solidFill>
                  <a:srgbClr val="00B050"/>
                </a:solidFill>
              </a:rPr>
              <a:t> </a:t>
            </a:r>
            <a:r>
              <a:rPr lang="en-US" sz="1700" dirty="0" err="1">
                <a:solidFill>
                  <a:srgbClr val="00B050"/>
                </a:solidFill>
              </a:rPr>
              <a:t>ili</a:t>
            </a:r>
            <a:r>
              <a:rPr lang="en-US" sz="1700" dirty="0">
                <a:solidFill>
                  <a:srgbClr val="00B050"/>
                </a:solidFill>
              </a:rPr>
              <a:t> </a:t>
            </a:r>
            <a:r>
              <a:rPr lang="en-US" sz="1700" dirty="0" err="1">
                <a:solidFill>
                  <a:srgbClr val="00B050"/>
                </a:solidFill>
              </a:rPr>
              <a:t>drugih</a:t>
            </a:r>
            <a:r>
              <a:rPr lang="en-US" sz="1700" dirty="0">
                <a:solidFill>
                  <a:srgbClr val="00B050"/>
                </a:solidFill>
              </a:rPr>
              <a:t> </a:t>
            </a:r>
            <a:r>
              <a:rPr lang="en-US" sz="1700" dirty="0" err="1">
                <a:solidFill>
                  <a:srgbClr val="00B050"/>
                </a:solidFill>
              </a:rPr>
              <a:t>spojeva</a:t>
            </a:r>
            <a:r>
              <a:rPr lang="en-US" sz="1700" dirty="0">
                <a:solidFill>
                  <a:srgbClr val="00B050"/>
                </a:solidFill>
              </a:rPr>
              <a:t> </a:t>
            </a:r>
            <a:r>
              <a:rPr lang="en-US" sz="1700" dirty="0" err="1">
                <a:solidFill>
                  <a:srgbClr val="00B050"/>
                </a:solidFill>
              </a:rPr>
              <a:t>koji</a:t>
            </a:r>
            <a:r>
              <a:rPr lang="en-US" sz="1700" dirty="0">
                <a:solidFill>
                  <a:srgbClr val="00B050"/>
                </a:solidFill>
              </a:rPr>
              <a:t> </a:t>
            </a:r>
            <a:r>
              <a:rPr lang="en-US" sz="1700" dirty="0" err="1">
                <a:solidFill>
                  <a:srgbClr val="00B050"/>
                </a:solidFill>
              </a:rPr>
              <a:t>ostaju</a:t>
            </a:r>
            <a:r>
              <a:rPr lang="en-US" sz="1700" dirty="0">
                <a:solidFill>
                  <a:srgbClr val="00B050"/>
                </a:solidFill>
              </a:rPr>
              <a:t> </a:t>
            </a:r>
            <a:r>
              <a:rPr lang="en-US" sz="1700" dirty="0" err="1">
                <a:solidFill>
                  <a:srgbClr val="00B050"/>
                </a:solidFill>
              </a:rPr>
              <a:t>netaknuti</a:t>
            </a:r>
            <a:r>
              <a:rPr lang="en-US" sz="1700" dirty="0">
                <a:solidFill>
                  <a:srgbClr val="00B050"/>
                </a:solidFill>
              </a:rPr>
              <a:t> </a:t>
            </a:r>
            <a:r>
              <a:rPr lang="en-US" sz="1700" dirty="0" err="1">
                <a:solidFill>
                  <a:srgbClr val="00B050"/>
                </a:solidFill>
              </a:rPr>
              <a:t>unutar</a:t>
            </a:r>
            <a:r>
              <a:rPr lang="en-US" sz="1700" dirty="0">
                <a:solidFill>
                  <a:srgbClr val="00B050"/>
                </a:solidFill>
              </a:rPr>
              <a:t> </a:t>
            </a:r>
            <a:r>
              <a:rPr lang="en-US" sz="1700" dirty="0" err="1">
                <a:solidFill>
                  <a:srgbClr val="00B050"/>
                </a:solidFill>
              </a:rPr>
              <a:t>tečnosti</a:t>
            </a:r>
            <a:r>
              <a:rPr lang="en-US" sz="1700" dirty="0">
                <a:solidFill>
                  <a:srgbClr val="00B050"/>
                </a:solidFill>
              </a:rPr>
              <a:t> </a:t>
            </a:r>
            <a:r>
              <a:rPr lang="en-US" sz="1700" dirty="0" err="1">
                <a:solidFill>
                  <a:srgbClr val="00B050"/>
                </a:solidFill>
              </a:rPr>
              <a:t>koja</a:t>
            </a:r>
            <a:r>
              <a:rPr lang="en-US" sz="1700" dirty="0">
                <a:solidFill>
                  <a:srgbClr val="00B050"/>
                </a:solidFill>
              </a:rPr>
              <a:t> se </a:t>
            </a:r>
            <a:r>
              <a:rPr lang="en-US" sz="1700" dirty="0" err="1">
                <a:solidFill>
                  <a:srgbClr val="00B050"/>
                </a:solidFill>
              </a:rPr>
              <a:t>širi</a:t>
            </a:r>
            <a:r>
              <a:rPr lang="en-US" sz="1700" dirty="0">
                <a:solidFill>
                  <a:srgbClr val="00B050"/>
                </a:solidFill>
              </a:rPr>
              <a:t>. </a:t>
            </a:r>
          </a:p>
        </p:txBody>
      </p:sp>
    </p:spTree>
    <p:extLst>
      <p:ext uri="{BB962C8B-B14F-4D97-AF65-F5344CB8AC3E}">
        <p14:creationId xmlns:p14="http://schemas.microsoft.com/office/powerpoint/2010/main" val="4148201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RMAAAC3CAMAAAAGjUrGAAACAVBMVEX///8AzP/MzMwAAAAAyf9waWcA0v8AeZbp6ekAzv9ybWrQzMsA1P8Aw+8Abovw8PDe3t4dAAD4+Pjd9v+k6f8At+BPRUGizNsAjrD3/f+QjIo1JBwAUmsA1v8AyfcAp80AYHlVTUkAg6MjAADXzMhqamqMjIwcHBykpKR5eXlJSUmEhITU1NS/zNBNzPHDw8OGzOKuzNZszOmYzN1kzOsAACi5zNLa/f9UVFT///FEAAC5ublfX1+rzNeMzOB6zOX/78o4ODgAABnVs5nX4/X15MgAADsAAErizMUAACAYGBgVTG+8xtTLroNjJQC0j2gtAAAAH1S/3v5BgKgAAAycx+IALFIAADEAAECISgD/8+L13LQ8OFLr//Tnx6/I7v/gxJgAGTuhqqC7waijfD1OKABlSCu13+BVcY6BmK9IEQCo8P9af4rOwKODqMiYf1iDZEmbcEFHLzMqQGCCUxencTrS2OgAIU5jlrjEt6ynjlj/5tE1ABiIcGJ9SRw4e6UrXIxWHgAANmlRVXS1mYOOj3wvToDBsohQNRwqI0Sis7qMYjltOwByVCIiNT6hfmBOYoacxO3h5c6vrrmGh2ZEGwCeYxL0zakmW10AOEyZtcdzSTJslKuKnpxKNFaCPgAAGzEAM2wxZ4qrq452c5U0P1HD0L9kWWm4hVFSAACXstcg6lW7AAAS+0lEQVR4nO2djX8TR3rHRztNKmXISayaqHJz2+QYm7WtXeuNBVlIAmyBEmwLDAZOXGzfAQHT2OBAHDlqYkOAa4kvOeMkbl3aO+BKCX9lZ/ZF2jfJb+tIlvf3SWRpdxntfPXMM2/PzALgypUrV87J73UkmTTrSDJbEuvMl6d57V3vUSfSY2HAiWS2Ji/0O5FMV6f13XbkMrHKZWKVy8Qql4lVLhOrXCZWuUyscplY5TKxymVilcvEKpeJVS4Tq1wmVrUDkw4dk8NBB9RcJv/ggP7l0yqTjvf2/d32xTWXydsOZOHNX71VY/Jrz7blazYT3/bzsM9lsneYiDnRZWJg4othjEMeLibkXCYqkyxmGAbHYwjhDZuLmE1ujUk8lNwNTCREmKCQQMF4xGh0XTCcJ4kRzm2FCf2HDdNvESYxmUkijjHDxTCxFqlhtkSEoyHEIGkrTBKIwboSyiWjiazBmbUIkzgtOyibkeK+DMXDoFijbFGEWZK10IaYcKLI6ao3EWNURSCGEPkJEMZCvNWYeHIMI+QYhJMipUOdSyPzTpCL4pKQ4dZn4stJDMm0kKilJ+Y47W0UIUYVlrSjrcLE40vGsuT3SsZVJqhhBZRAxCtrHxoxERms5BqhrD3bqhDDtRgT4mZRNJbwbIxJFgmhqrE3YBLXZRpbimNOj4R8pdBqTKIFgZQglNVy0LBqCGFBFJh162LRkGmcMSbCGZFQh9ZiTEj1KmchJNs6TpgxcPF4DZMvLlIvsY4/8QnIkGdsbJeEEGMW12JMlJ8Vc1lSCyALkixp6OKMjiDJ0HpMcmZDEAyQLUTUOrqlmHhICz9DWwxJzmOSkj218lV+Zax9qstEMhuCoUCKVjNBmdZj4knWa3VrN63LlKi9r8fEaggol6y16y1WRM5LvtZjUk+aO8R2zOoxEa2ZJjVzQUsianNa2EVMfI1acptgQp2Q5qrs7GQ3Mam6BoujacCEszoMSdfxTtr4E7kJs1uYiLQRjnDc7lw9Jj5ryUmKtS63DTIU3U1MPFyIeED7dlzdesfSAMHGWs4CRXHhu4EJvSQjcT67ctOQibm2NbV6LP4GKZX7LmDCZTM5sYCzTMGmF9eQCR0q0WfZ7I0SZkPhdgkTH2nE41AiliMdXA+3GR/rMbXakLno+QRjyVLPtz4TucrEoiBITJI4CJvucqOxgli1fCALElG2nZoVaedbkAlnvPcovW1MWvKi3PPHVktpOKYUZ+g4GulCJSz/kBgRygryaXJBononrcdExMYal3pC4gli2USO4rFpta0z9ihGQ6Fs3KbQESYkNTERk6SQ/nzrMSF+wzjOESfNS1KAkghzGNVG1zbMpK5EgbH12i3HxCfGpKT5Hj0ZYtukzyeGrCVgG3NedWr3hkxYR1bXsJHNMInheNY6aC9ii4d0gEkdNWTS1e0EEwbWRWtm4ovmBJyzc6S2lXAzmPQ6w+TghpmQSkAICQnGMsrWUG3NRK5iMliUUOMJ3b3EhMO0ZZWJYv0Y4x5nQqpdJichHIttKhalvZl4fD7iU2yaqnuZiYd2gzcbsNT+TDYvl4nLZPNMfNtXk5lwb25fv9YzefsdB9RcJr/5Rwf0XpVJF9zvhJrHhAX+I+86oZ6uapJ+Z8RG6v2OO8rE70wPc4fU9xFvT2UHmQR6YTMHbtZXD/yoy24hzY4xYY4chNCR5Uc7pj4Ijx7ptW4xQ5iEty8rEy8DiJk4s6XNjqnnCLlDq6V0vP/mhpYAiVyDs75//idr2ek+mDbtaONVv97v9Xu9XtbLqp+0837d7bGszc0aU1P+BCKBOfIyZ3dJQFd0vV4QCJvOp3ke2owQdry/bwNNpjjCONqgVWjDpPOgnzd+3/QHcEa5vVsww9xe+7ksfyp+OKheMHuhdtOfnzsGB0F95T+7o1zsv3soCB7csLXI2TvrJNgN7KBQJlxCitnO5muSp+cbRCnaMOn8yA94w5HUHCh+odzjMDxc8XpHyqCUHgSrJ719Q1jAfeHi6XApTX7wVFoA80NP+DAgB+tB+fK+eurVpfD8EPlb4UmWC/Rlnk8PzQ9hPkgT5Mm5FHmZHyqshMmpoD6RPmAHhTChM5PIGoRIZ03UHr08UY1tpud82ZBoy+QoXRlpsZ0vFcsgTKY+CIKRcuV3gX8Nrp4MfxUcPlWAo8XTpUNP4AS4+7o/8/XCZThYLH/5aANMbtFkx79InZkYXpw+Hy4u5mE1wfMfw1Dq3uhI6OsFYievysP3zZStUHrf36dGZlrMQMRIHebgsL2d+ARySdLjedPM5IhteyX1DdCYTDygTIqnycvqya9GwfBZOQvsyhU4Ng4PA/D1uWPnByvM7Qv1DKXG5OJDuEaK4HOSVin9EB6++jwPJ9QEQdqQYKnPJkEe9lmYqHOpFjPI4WpsWRTrxwpFLbBdGVy1Mjly3LYx9HDwyaCfVZikwiqTmdWLP3xRZfLJ9f6xPBxVszD56I91mQwTXxGgbpiUnVvEuEha92bG71yBh0vdHWNagqV/u35mrFJNcHjRLkEzFMJEMDDxZbQIVY7BgjYcJuqDeRmsRq2KauyYqez0HLetMooQXgzfW5B97OswSPUvlHrm//1w8XzgzEL+4gu4PHt/Gj7ePwO+PY3nlhaPnQ/eff79oaBdUsRx/OnEWuoAKTSFpROxPIRT/g/m74SLJzsIie+OvDua//AhfD17dhpOnSmD2ftpYekRTfD09ycmrImljVAIk6wSl6r5DlwtJJxo28unTNQTCboYx8ykx95KQIBUwHJ97A94abVIPrHkLznqDciv3gDr9dKqmdShXnwFDrIBNlCnRmb9rF92WCxL3pL/gVx3k3dgupd/8Ii+ox/kF0CvLZEEAWs/yZeGaSMTj4QRKlQrnkT9mRd1dZZu6FCUsRmY9By3z8Umdez8o7p1TmMRJl021fix7/5cP0EDFLl9kkxENzBmzAny6iybK3X+hD3es7WcNFl9Oigba7PJSJTgFiW+tB4T9viRJmVqu+qD1eZUfSbm6dusGu9j006pMTnoyAaVTVFftRNvZlKNIEowpsgNLW7MEhEg6pg0cwfS7arqzU1MSCtMaZLQEDNDMFE1WA6Z1ntmcMa2D7h71WtiwhRyVaswBhNp4bdIa7wpCzVpz8DSjt3d0pho3kMrO7TBr6wTEwXlUNy4RkAktZDcVU5mxPZkEkLIOM9PGrFYqWHEgqgVEhlJQj2PastK2rLsyN5Dq0+UupZLJrU2vsYpSjhpwatJrCtGbckkU/MenNhgnKRWP4t6Jm1WdpR6h66HUgbSSA8GMxuZ9ZdQbZ1MWzLxxRCK0aIi9we1BaxGmTqEXEiohtW0WdnR2idKiVHXABnXuCshpnHzcmad2tJODF7C1FSlMc4EWLIgOw/bvmKb2olaILCxWaZiQnTxFKXBxdA6/eJ2kKkdm7GMzWb049MhrNlQtqCb22gzOzEx4ej4EtJP5Sjb26hHJEZdn+sRsLIIPisk252JxxdPGHc6iuvH7KNYm/QQQ4pTLiDG1+Zlx0Yh0mKpDpnkMsbpQB8qZNraTgwNELHWZLVut1CT3GdsMzvR1TuiLuscwhvfRa1N7CStDSpVmfgkrNs9obYL2OaY7OJxNt469ij70o0z8eVisZxW2NphPFY3bVyHCYexac+NZE7vVZR5DW2a0Lf7x+31M+k1fxIzeBBONDrWUHVCXbMj+7GCHZ/fYXlH9nJOG2PWDMEFunrHpnbhEpmoT7Gb6lAkXcLo08ZmfSY7AZZ5QLZOcOEmxWuxoH5n4gZ5w0/HQ0b3ydw+ier7MyIdI5HbrVx1IE6ijfrqnjaclYlpvtjpfct3gglvmUOnmaqWmpC+hMjtesWvRDGWfFU70fY+Ysz+RJYByi5gkrbGWtBV/agaVaH+zVB70Q+mGIcklY2KtBi3RvEnrc/EjERhIiDGNGxPN96QjxMmtqFuCUz3B5Ah5rhGcUotz8SCRKl3bGb3JEH00a1p6wxE0p031co5VEhY2/a1eLaWZhLwmkJPZMlMskpYmlVJiamzmY8OjiQ2intsaSadhhgLTTTu0eeLZ5PbWSBk1wfU4mNbmYm3J2KDhPgT7m0i+WXL4hrEUXthJLB9ebt3gknXcYLEJt4eOqL68fZe2MdsX5HOHWDiPwiPdx61xlH7A14nZL1PbV3GTjJh/d6tNpIpEx7C7l94MY2yfmcHmQTkM1ujQpiwB39pIlR0ndfOMQmo57Rv2xQcwsTGuH8RsTvCJBAJsIDVzgUAG/DKiMxfTq6zqfRkdnwzwzN3gIl8hHhxTX76DTIig7/00sN9JhdKfiRyiG03Jkp6Xq3oMCgif44wKBDxgwgBw9JobY1ZwB/x+700ftrLkmORCGJYFNgCk1JHN98tKe8Lb41ujwnaviJv1Zg8lrNa25tbojNxKCQJOXIoRgNpKMRYlSeiIVUR+T9ZIcTE0FbsZAAO5uGYwufM8raYhJxQ9Xle/v3Krn/x2qaF9OkbKIFQHCEhjugphEK56vmEFEc4xMRiyqMBUAJjUeC3MEY6cGIQ3D0bHu9+I1jqv3F7ufLZH+6nOh7e2HQMvNP7FfgPvEOyj+XthOUsYhxKShmO5DSXY5I0KCIrSEkVABVOSHQ4TIzmssp6tWRSEH7zwdaYfH4x2D86eTZ1ZnnyVOrm677V+3QVVgswYaKcQH9wCSEmqgxyebhQQiyghCDSHm2WdNszGhQhl6CLR1CB4+hem5LPw+HIVpncPUsYDHwY7F+ePBS8SQrS/MMWYAIfYySpmxYa499FZRI3oQzsqDvLVud1xTgFJ8kExTe3xAQOHoNrqZGx4UfEToYXU/107dTLlmBC3IaHkxjrQlZRHvDg1NU29Nki9Za77tsCk1JHp1zvVLp6gyzP94ZLb0yBSufKV2tNZ7L/HYnGd3jWT5WLR3N1prq3wsQ57YA/cSI9l4nLxGXSHCbjPXJt8/1Y/ps6K1v3HpO8UgMPzJVWNr+Us02YfN9dBksXfrjA/7g8DodunsvDl9+8gI+vlYcvhae7P5nZg0wGvvj4zMTVRWIdPy2Q/t9vCZPr4VeLYKR8+WJ4dq14elPG0h5Mhn8/xISvLpJ2/U/nVCYTl+GgzCRY6v1hLzLJw9FK8OojwuS3C6UDYyOUyVK5NCTbyUh5di8yAfNdQ6mOqfmuvo6p8MDUiyncm+7lO+Y61giTgS5st/C97ZnU0+p/nNyz9U49pdKbspA9wWRLcpm4TFwmLhOXicvEZeIycZm4TFwmLhOXicvEZeIycZm4TFwmLhOXicvEZdLWTPY58CysJjPhnMiDLsbvV3/vgN5rLhNH8vCfGhO2+w0n9FZXw7veWfk7HclDJ7/+V7ly5crVZuSPaCv8cIQNN1gYyWorIEuRVnuqmFeOWGEjgYjp1iL6VZt+/bnaY7dKEfMSx3zvtUvK6eJa4L8mwIO60R+Tp9RkSmfKW7jvHVTlkHLTA3BsABqW0BVP6T68Wqy9T917rb4rXes2P6aJBZfVp8/0PwXjE0U4xaeHKivyI6qerHiHwDw/COalefJmBYD5xzS9pZkCH+C9K6DED6b4vvkhGtIqP9OqKUrdPqn80uNwMHXzHEjx9M54fi7F33r2hF/xzs+Rmw/T522V5P/7eJK9QXr35B89gDOgwM+BaT69AipKJvI/qr96Ef51DqweCubhcmktTx9RVYH//bfhhclL4eLJeRicvARelYfLMpPxUKr/0/8pHfL+Lnz17BU49pdzJfjxgbHmMOmYvhhWmYyO/3UQ3Lv+dfnY6OTF8F9mis/A0iLgwVJo9hy4uijfZGn/zEg59ePrCr17OVZ59dkTeJhcVL58SV1jNq0+PA7kb8OxVWKGs4uFYIo+oqpCLiilvzp0uPisAkcnT4H+Tx/eoEyO/hmUbi6D4d//4d0JJZ5zAfRd2b+5OF+nNDk2qZadcdhLV1ziK9fOkQL++hgcHX4GVk8wc6Aw/8lzwkS+SRp5upC69pre/ajMpJR+QXI6fDacIm/GZPc0O1Yirij1NwA+LxM7AZcJJPURVYfBwOK0wmSQMBmRTSq19HRkLHUzBAZoNJ4a45r65Hp/c5g8OPIufCpXAKTsFEnmZte+PUedxxM4NnwWpEaeh8Gtp7coE/km5WhcwoTevWIn+f99CSeO7R/zV46/3E8w3b2QfgyuEveZ+uzx/P+RgjMVBj9PkOSnzpTH4TKYvfAATsyefACXCZNpSMtbZf9CEQoHyiB17QaxuPvTMHZvsQKnSFFuji6fCA+fD4LSAziVWjr0sv/Gn07n4dNby6+e374zCIrkp/r5xrcXwjRqe4oGsU/dWyRM6N0TJn+EM8MnOuDYTxfTN8YhLxs7Kz+hCsjvwqD6JKraU6rUh1ZVXpD6iVUfZ6U8xqp6lfJMq83tb+CkWCUH9Olbyn2wysO3ao/VIocKtxZrJ69ce62ephcqWfBrWd6wJr9rsRp4s/ryu9qq7hQ1IFeuXLnaaf0/8tcNzvR1w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p:cNvSpPr>
            <a:spLocks noGrp="1"/>
          </p:cNvSpPr>
          <p:nvPr>
            <p:ph type="ctrTitle"/>
          </p:nvPr>
        </p:nvSpPr>
        <p:spPr>
          <a:xfrm>
            <a:off x="1295400" y="2286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447800"/>
            <a:ext cx="4879981"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600200"/>
            <a:ext cx="3882916"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756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RMAAAC3CAMAAAAGjUrGAAACAVBMVEX///8AzP/MzMwAAAAAyf9waWcA0v8AeZbp6ekAzv9ybWrQzMsA1P8Aw+8Abovw8PDe3t4dAAD4+Pjd9v+k6f8At+BPRUGizNsAjrD3/f+QjIo1JBwAUmsA1v8AyfcAp80AYHlVTUkAg6MjAADXzMhqamqMjIwcHBykpKR5eXlJSUmEhITU1NS/zNBNzPHDw8OGzOKuzNZszOmYzN1kzOsAACi5zNLa/f9UVFT///FEAAC5ublfX1+rzNeMzOB6zOX/78o4ODgAABnVs5nX4/X15MgAADsAAErizMUAACAYGBgVTG+8xtTLroNjJQC0j2gtAAAAH1S/3v5BgKgAAAycx+IALFIAADEAAECISgD/8+L13LQ8OFLr//Tnx6/I7v/gxJgAGTuhqqC7waijfD1OKABlSCu13+BVcY6BmK9IEQCo8P9af4rOwKODqMiYf1iDZEmbcEFHLzMqQGCCUxencTrS2OgAIU5jlrjEt6ynjlj/5tE1ABiIcGJ9SRw4e6UrXIxWHgAANmlRVXS1mYOOj3wvToDBsohQNRwqI0Sis7qMYjltOwByVCIiNT6hfmBOYoacxO3h5c6vrrmGh2ZEGwCeYxL0zakmW10AOEyZtcdzSTJslKuKnpxKNFaCPgAAGzEAM2wxZ4qrq452c5U0P1HD0L9kWWm4hVFSAACXstcg6lW7AAAS+0lEQVR4nO2djX8TR3rHRztNKmXISayaqHJz2+QYm7WtXeuNBVlIAmyBEmwLDAZOXGzfAQHT2OBAHDlqYkOAa4kvOeMkbl3aO+BKCX9lZ/ZF2jfJb+tIlvf3SWRpdxntfPXMM2/PzALgypUrV87J73UkmTTrSDJbEuvMl6d57V3vUSfSY2HAiWS2Ji/0O5FMV6f13XbkMrHKZWKVy8Qql4lVLhOrXCZWuUyscplY5TKxymVilcvEKpeJVS4Tq1wmVrUDkw4dk8NBB9RcJv/ggP7l0yqTjvf2/d32xTWXydsOZOHNX71VY/Jrz7blazYT3/bzsM9lsneYiDnRZWJg4othjEMeLibkXCYqkyxmGAbHYwjhDZuLmE1ujUk8lNwNTCREmKCQQMF4xGh0XTCcJ4kRzm2FCf2HDdNvESYxmUkijjHDxTCxFqlhtkSEoyHEIGkrTBKIwboSyiWjiazBmbUIkzgtOyibkeK+DMXDoFijbFGEWZK10IaYcKLI6ao3EWNURSCGEPkJEMZCvNWYeHIMI+QYhJMipUOdSyPzTpCL4pKQ4dZn4stJDMm0kKilJ+Y47W0UIUYVlrSjrcLE40vGsuT3SsZVJqhhBZRAxCtrHxoxERms5BqhrD3bqhDDtRgT4mZRNJbwbIxJFgmhqrE3YBLXZRpbimNOj4R8pdBqTKIFgZQglNVy0LBqCGFBFJh162LRkGmcMSbCGZFQh9ZiTEj1KmchJNs6TpgxcPF4DZMvLlIvsY4/8QnIkGdsbJeEEGMW12JMlJ8Vc1lSCyALkixp6OKMjiDJ0HpMcmZDEAyQLUTUOrqlmHhICz9DWwxJzmOSkj218lV+Zax9qstEMhuCoUCKVjNBmdZj4knWa3VrN63LlKi9r8fEaggol6y16y1WRM5LvtZjUk+aO8R2zOoxEa2ZJjVzQUsianNa2EVMfI1acptgQp2Q5qrs7GQ3Mam6BoujacCEszoMSdfxTtr4E7kJs1uYiLQRjnDc7lw9Jj5ryUmKtS63DTIU3U1MPFyIeED7dlzdesfSAMHGWs4CRXHhu4EJvSQjcT67ctOQibm2NbV6LP4GKZX7LmDCZTM5sYCzTMGmF9eQCR0q0WfZ7I0SZkPhdgkTH2nE41AiliMdXA+3GR/rMbXakLno+QRjyVLPtz4TucrEoiBITJI4CJvucqOxgli1fCALElG2nZoVaedbkAlnvPcovW1MWvKi3PPHVktpOKYUZ+g4GulCJSz/kBgRygryaXJBononrcdExMYal3pC4gli2USO4rFpta0z9ihGQ6Fs3KbQESYkNTERk6SQ/nzrMSF+wzjOESfNS1KAkghzGNVG1zbMpK5EgbH12i3HxCfGpKT5Hj0ZYtukzyeGrCVgG3NedWr3hkxYR1bXsJHNMInheNY6aC9ii4d0gEkdNWTS1e0EEwbWRWtm4ovmBJyzc6S2lXAzmPQ6w+TghpmQSkAICQnGMsrWUG3NRK5iMliUUOMJ3b3EhMO0ZZWJYv0Y4x5nQqpdJichHIttKhalvZl4fD7iU2yaqnuZiYd2gzcbsNT+TDYvl4nLZPNMfNtXk5lwb25fv9YzefsdB9RcJr/5Rwf0XpVJF9zvhJrHhAX+I+86oZ6uapJ+Z8RG6v2OO8rE70wPc4fU9xFvT2UHmQR6YTMHbtZXD/yoy24hzY4xYY4chNCR5Uc7pj4Ijx7ptW4xQ5iEty8rEy8DiJk4s6XNjqnnCLlDq6V0vP/mhpYAiVyDs75//idr2ek+mDbtaONVv97v9Xu9XtbLqp+0837d7bGszc0aU1P+BCKBOfIyZ3dJQFd0vV4QCJvOp3ke2owQdry/bwNNpjjCONqgVWjDpPOgnzd+3/QHcEa5vVsww9xe+7ksfyp+OKheMHuhdtOfnzsGB0F95T+7o1zsv3soCB7csLXI2TvrJNgN7KBQJlxCitnO5muSp+cbRCnaMOn8yA94w5HUHCh+odzjMDxc8XpHyqCUHgSrJ719Q1jAfeHi6XApTX7wVFoA80NP+DAgB+tB+fK+eurVpfD8EPlb4UmWC/Rlnk8PzQ9hPkgT5Mm5FHmZHyqshMmpoD6RPmAHhTChM5PIGoRIZ03UHr08UY1tpud82ZBoy+QoXRlpsZ0vFcsgTKY+CIKRcuV3gX8Nrp4MfxUcPlWAo8XTpUNP4AS4+7o/8/XCZThYLH/5aANMbtFkx79InZkYXpw+Hy4u5mE1wfMfw1Dq3uhI6OsFYievysP3zZStUHrf36dGZlrMQMRIHebgsL2d+ARySdLjedPM5IhteyX1DdCYTDygTIqnycvqya9GwfBZOQvsyhU4Ng4PA/D1uWPnByvM7Qv1DKXG5OJDuEaK4HOSVin9EB6++jwPJ9QEQdqQYKnPJkEe9lmYqHOpFjPI4WpsWRTrxwpFLbBdGVy1Mjly3LYx9HDwyaCfVZikwiqTmdWLP3xRZfLJ9f6xPBxVszD56I91mQwTXxGgbpiUnVvEuEha92bG71yBh0vdHWNagqV/u35mrFJNcHjRLkEzFMJEMDDxZbQIVY7BgjYcJuqDeRmsRq2KauyYqez0HLetMooQXgzfW5B97OswSPUvlHrm//1w8XzgzEL+4gu4PHt/Gj7ePwO+PY3nlhaPnQ/eff79oaBdUsRx/OnEWuoAKTSFpROxPIRT/g/m74SLJzsIie+OvDua//AhfD17dhpOnSmD2ftpYekRTfD09ycmrImljVAIk6wSl6r5DlwtJJxo28unTNQTCboYx8ykx95KQIBUwHJ97A94abVIPrHkLznqDciv3gDr9dKqmdShXnwFDrIBNlCnRmb9rF92WCxL3pL/gVx3k3dgupd/8Ii+ox/kF0CvLZEEAWs/yZeGaSMTj4QRKlQrnkT9mRd1dZZu6FCUsRmY9By3z8Umdez8o7p1TmMRJl021fix7/5cP0EDFLl9kkxENzBmzAny6iybK3X+hD3es7WcNFl9Oigba7PJSJTgFiW+tB4T9viRJmVqu+qD1eZUfSbm6dusGu9j006pMTnoyAaVTVFftRNvZlKNIEowpsgNLW7MEhEg6pg0cwfS7arqzU1MSCtMaZLQEDNDMFE1WA6Z1ntmcMa2D7h71WtiwhRyVaswBhNp4bdIa7wpCzVpz8DSjt3d0pho3kMrO7TBr6wTEwXlUNy4RkAktZDcVU5mxPZkEkLIOM9PGrFYqWHEgqgVEhlJQj2PastK2rLsyN5Dq0+UupZLJrU2vsYpSjhpwatJrCtGbckkU/MenNhgnKRWP4t6Jm1WdpR6h66HUgbSSA8GMxuZ9ZdQbZ1MWzLxxRCK0aIi9we1BaxGmTqEXEiohtW0WdnR2idKiVHXABnXuCshpnHzcmad2tJODF7C1FSlMc4EWLIgOw/bvmKb2olaILCxWaZiQnTxFKXBxdA6/eJ2kKkdm7GMzWb049MhrNlQtqCb22gzOzEx4ej4EtJP5Sjb26hHJEZdn+sRsLIIPisk252JxxdPGHc6iuvH7KNYm/QQQ4pTLiDG1+Zlx0Yh0mKpDpnkMsbpQB8qZNraTgwNELHWZLVut1CT3GdsMzvR1TuiLuscwhvfRa1N7CStDSpVmfgkrNs9obYL2OaY7OJxNt469ij70o0z8eVisZxW2NphPFY3bVyHCYexac+NZE7vVZR5DW2a0Lf7x+31M+k1fxIzeBBONDrWUHVCXbMj+7GCHZ/fYXlH9nJOG2PWDMEFunrHpnbhEpmoT7Gb6lAkXcLo08ZmfSY7AZZ5QLZOcOEmxWuxoH5n4gZ5w0/HQ0b3ydw+ier7MyIdI5HbrVx1IE6ijfrqnjaclYlpvtjpfct3gglvmUOnmaqWmpC+hMjtesWvRDGWfFU70fY+Ysz+RJYByi5gkrbGWtBV/agaVaH+zVB70Q+mGIcklY2KtBi3RvEnrc/EjERhIiDGNGxPN96QjxMmtqFuCUz3B5Ah5rhGcUotz8SCRKl3bGb3JEH00a1p6wxE0p031co5VEhY2/a1eLaWZhLwmkJPZMlMskpYmlVJiamzmY8OjiQ2intsaSadhhgLTTTu0eeLZ5PbWSBk1wfU4mNbmYm3J2KDhPgT7m0i+WXL4hrEUXthJLB9ebt3gknXcYLEJt4eOqL68fZe2MdsX5HOHWDiPwiPdx61xlH7A14nZL1PbV3GTjJh/d6tNpIpEx7C7l94MY2yfmcHmQTkM1ujQpiwB39pIlR0ndfOMQmo57Rv2xQcwsTGuH8RsTvCJBAJsIDVzgUAG/DKiMxfTq6zqfRkdnwzwzN3gIl8hHhxTX76DTIig7/00sN9JhdKfiRyiG03Jkp6Xq3oMCgif44wKBDxgwgBw9JobY1ZwB/x+700ftrLkmORCGJYFNgCk1JHN98tKe8Lb41ujwnaviJv1Zg8lrNa25tbojNxKCQJOXIoRgNpKMRYlSeiIVUR+T9ZIcTE0FbsZAAO5uGYwufM8raYhJxQ9Xle/v3Krn/x2qaF9OkbKIFQHCEhjugphEK56vmEFEc4xMRiyqMBUAJjUeC3MEY6cGIQ3D0bHu9+I1jqv3F7ufLZH+6nOh7e2HQMvNP7FfgPvEOyj+XthOUsYhxKShmO5DSXY5I0KCIrSEkVABVOSHQ4TIzmssp6tWRSEH7zwdaYfH4x2D86eTZ1ZnnyVOrm677V+3QVVgswYaKcQH9wCSEmqgxyebhQQiyghCDSHm2WdNszGhQhl6CLR1CB4+hem5LPw+HIVpncPUsYDHwY7F+ePBS8SQrS/MMWYAIfYySpmxYa499FZRI3oQzsqDvLVud1xTgFJ8kExTe3xAQOHoNrqZGx4UfEToYXU/107dTLlmBC3IaHkxjrQlZRHvDg1NU29Nki9Za77tsCk1JHp1zvVLp6gyzP94ZLb0yBSufKV2tNZ7L/HYnGd3jWT5WLR3N1prq3wsQ57YA/cSI9l4nLxGXSHCbjPXJt8/1Y/ps6K1v3HpO8UgMPzJVWNr+Us02YfN9dBksXfrjA/7g8DodunsvDl9+8gI+vlYcvhae7P5nZg0wGvvj4zMTVRWIdPy2Q/t9vCZPr4VeLYKR8+WJ4dq14elPG0h5Mhn8/xISvLpJ2/U/nVCYTl+GgzCRY6v1hLzLJw9FK8OojwuS3C6UDYyOUyVK5NCTbyUh5di8yAfNdQ6mOqfmuvo6p8MDUiyncm+7lO+Y61giTgS5st/C97ZnU0+p/nNyz9U49pdKbspA9wWRLcpm4TFwmLhOXicvEZeIycZm4TFwmLhOXicvEZeIycZm4TFwmLhOXicvEZdLWTPY58CysJjPhnMiDLsbvV3/vgN5rLhNH8vCfGhO2+w0n9FZXw7veWfk7HclDJ7/+V7ly5crVZuSPaCv8cIQNN1gYyWorIEuRVnuqmFeOWGEjgYjp1iL6VZt+/bnaY7dKEfMSx3zvtUvK6eJa4L8mwIO60R+Tp9RkSmfKW7jvHVTlkHLTA3BsABqW0BVP6T68Wqy9T917rb4rXes2P6aJBZfVp8/0PwXjE0U4xaeHKivyI6qerHiHwDw/COalefJmBYD5xzS9pZkCH+C9K6DED6b4vvkhGtIqP9OqKUrdPqn80uNwMHXzHEjx9M54fi7F33r2hF/xzs+Rmw/T522V5P/7eJK9QXr35B89gDOgwM+BaT69AipKJvI/qr96Ef51DqweCubhcmktTx9RVYH//bfhhclL4eLJeRicvARelYfLMpPxUKr/0/8pHfL+Lnz17BU49pdzJfjxgbHmMOmYvhhWmYyO/3UQ3Lv+dfnY6OTF8F9mis/A0iLgwVJo9hy4uijfZGn/zEg59ePrCr17OVZ59dkTeJhcVL58SV1jNq0+PA7kb8OxVWKGs4uFYIo+oqpCLiilvzp0uPisAkcnT4H+Tx/eoEyO/hmUbi6D4d//4d0JJZ5zAfRd2b+5OF+nNDk2qZadcdhLV1ziK9fOkQL++hgcHX4GVk8wc6Aw/8lzwkS+SRp5upC69pre/ajMpJR+QXI6fDacIm/GZPc0O1Yirij1NwA+LxM7AZcJJPURVYfBwOK0wmSQMBmRTSq19HRkLHUzBAZoNJ4a45r65Hp/c5g8OPIufCpXAKTsFEnmZte+PUedxxM4NnwWpEaeh8Gtp7coE/km5WhcwoTevWIn+f99CSeO7R/zV46/3E8w3b2QfgyuEveZ+uzx/P+RgjMVBj9PkOSnzpTH4TKYvfAATsyefACXCZNpSMtbZf9CEQoHyiB17QaxuPvTMHZvsQKnSFFuji6fCA+fD4LSAziVWjr0sv/Gn07n4dNby6+e374zCIrkp/r5xrcXwjRqe4oGsU/dWyRM6N0TJn+EM8MnOuDYTxfTN8YhLxs7Kz+hCsjvwqD6JKraU6rUh1ZVXpD6iVUfZ6U8xqp6lfJMq83tb+CkWCUH9Olbyn2wysO3ao/VIocKtxZrJ69ce62ephcqWfBrWd6wJr9rsRp4s/ryu9qq7hQ1IFeuXLnaaf0/8tcNzvR1w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p:cNvSpPr>
            <a:spLocks noGrp="1"/>
          </p:cNvSpPr>
          <p:nvPr>
            <p:ph type="ctrTitle"/>
          </p:nvPr>
        </p:nvSpPr>
        <p:spPr>
          <a:xfrm>
            <a:off x="1295400" y="2286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62000"/>
            <a:ext cx="7543800" cy="58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7539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RMAAAC3CAMAAAAGjUrGAAACAVBMVEX///8AzP/MzMwAAAAAyf9waWcA0v8AeZbp6ekAzv9ybWrQzMsA1P8Aw+8Abovw8PDe3t4dAAD4+Pjd9v+k6f8At+BPRUGizNsAjrD3/f+QjIo1JBwAUmsA1v8AyfcAp80AYHlVTUkAg6MjAADXzMhqamqMjIwcHBykpKR5eXlJSUmEhITU1NS/zNBNzPHDw8OGzOKuzNZszOmYzN1kzOsAACi5zNLa/f9UVFT///FEAAC5ublfX1+rzNeMzOB6zOX/78o4ODgAABnVs5nX4/X15MgAADsAAErizMUAACAYGBgVTG+8xtTLroNjJQC0j2gtAAAAH1S/3v5BgKgAAAycx+IALFIAADEAAECISgD/8+L13LQ8OFLr//Tnx6/I7v/gxJgAGTuhqqC7waijfD1OKABlSCu13+BVcY6BmK9IEQCo8P9af4rOwKODqMiYf1iDZEmbcEFHLzMqQGCCUxencTrS2OgAIU5jlrjEt6ynjlj/5tE1ABiIcGJ9SRw4e6UrXIxWHgAANmlRVXS1mYOOj3wvToDBsohQNRwqI0Sis7qMYjltOwByVCIiNT6hfmBOYoacxO3h5c6vrrmGh2ZEGwCeYxL0zakmW10AOEyZtcdzSTJslKuKnpxKNFaCPgAAGzEAM2wxZ4qrq452c5U0P1HD0L9kWWm4hVFSAACXstcg6lW7AAAS+0lEQVR4nO2djX8TR3rHRztNKmXISayaqHJz2+QYm7WtXeuNBVlIAmyBEmwLDAZOXGzfAQHT2OBAHDlqYkOAa4kvOeMkbl3aO+BKCX9lZ/ZF2jfJb+tIlvf3SWRpdxntfPXMM2/PzALgypUrV87J73UkmTTrSDJbEuvMl6d57V3vUSfSY2HAiWS2Ji/0O5FMV6f13XbkMrHKZWKVy8Qql4lVLhOrXCZWuUyscplY5TKxymVilcvEKpeJVS4Tq1wmVrUDkw4dk8NBB9RcJv/ggP7l0yqTjvf2/d32xTWXydsOZOHNX71VY/Jrz7blazYT3/bzsM9lsneYiDnRZWJg4othjEMeLibkXCYqkyxmGAbHYwjhDZuLmE1ujUk8lNwNTCREmKCQQMF4xGh0XTCcJ4kRzm2FCf2HDdNvESYxmUkijjHDxTCxFqlhtkSEoyHEIGkrTBKIwboSyiWjiazBmbUIkzgtOyibkeK+DMXDoFijbFGEWZK10IaYcKLI6ao3EWNURSCGEPkJEMZCvNWYeHIMI+QYhJMipUOdSyPzTpCL4pKQ4dZn4stJDMm0kKilJ+Y47W0UIUYVlrSjrcLE40vGsuT3SsZVJqhhBZRAxCtrHxoxERms5BqhrD3bqhDDtRgT4mZRNJbwbIxJFgmhqrE3YBLXZRpbimNOj4R8pdBqTKIFgZQglNVy0LBqCGFBFJh162LRkGmcMSbCGZFQh9ZiTEj1KmchJNs6TpgxcPF4DZMvLlIvsY4/8QnIkGdsbJeEEGMW12JMlJ8Vc1lSCyALkixp6OKMjiDJ0HpMcmZDEAyQLUTUOrqlmHhICz9DWwxJzmOSkj218lV+Zax9qstEMhuCoUCKVjNBmdZj4knWa3VrN63LlKi9r8fEaggol6y16y1WRM5LvtZjUk+aO8R2zOoxEa2ZJjVzQUsianNa2EVMfI1acptgQp2Q5qrs7GQ3Mam6BoujacCEszoMSdfxTtr4E7kJs1uYiLQRjnDc7lw9Jj5ryUmKtS63DTIU3U1MPFyIeED7dlzdesfSAMHGWs4CRXHhu4EJvSQjcT67ctOQibm2NbV6LP4GKZX7LmDCZTM5sYCzTMGmF9eQCR0q0WfZ7I0SZkPhdgkTH2nE41AiliMdXA+3GR/rMbXakLno+QRjyVLPtz4TucrEoiBITJI4CJvucqOxgli1fCALElG2nZoVaedbkAlnvPcovW1MWvKi3PPHVktpOKYUZ+g4GulCJSz/kBgRygryaXJBononrcdExMYal3pC4gli2USO4rFpta0z9ihGQ6Fs3KbQESYkNTERk6SQ/nzrMSF+wzjOESfNS1KAkghzGNVG1zbMpK5EgbH12i3HxCfGpKT5Hj0ZYtukzyeGrCVgG3NedWr3hkxYR1bXsJHNMInheNY6aC9ii4d0gEkdNWTS1e0EEwbWRWtm4ovmBJyzc6S2lXAzmPQ6w+TghpmQSkAICQnGMsrWUG3NRK5iMliUUOMJ3b3EhMO0ZZWJYv0Y4x5nQqpdJichHIttKhalvZl4fD7iU2yaqnuZiYd2gzcbsNT+TDYvl4nLZPNMfNtXk5lwb25fv9YzefsdB9RcJr/5Rwf0XpVJF9zvhJrHhAX+I+86oZ6uapJ+Z8RG6v2OO8rE70wPc4fU9xFvT2UHmQR6YTMHbtZXD/yoy24hzY4xYY4chNCR5Uc7pj4Ijx7ptW4xQ5iEty8rEy8DiJk4s6XNjqnnCLlDq6V0vP/mhpYAiVyDs75//idr2ek+mDbtaONVv97v9Xu9XtbLqp+0837d7bGszc0aU1P+BCKBOfIyZ3dJQFd0vV4QCJvOp3ke2owQdry/bwNNpjjCONqgVWjDpPOgnzd+3/QHcEa5vVsww9xe+7ksfyp+OKheMHuhdtOfnzsGB0F95T+7o1zsv3soCB7csLXI2TvrJNgN7KBQJlxCitnO5muSp+cbRCnaMOn8yA94w5HUHCh+odzjMDxc8XpHyqCUHgSrJ719Q1jAfeHi6XApTX7wVFoA80NP+DAgB+tB+fK+eurVpfD8EPlb4UmWC/Rlnk8PzQ9hPkgT5Mm5FHmZHyqshMmpoD6RPmAHhTChM5PIGoRIZ03UHr08UY1tpud82ZBoy+QoXRlpsZ0vFcsgTKY+CIKRcuV3gX8Nrp4MfxUcPlWAo8XTpUNP4AS4+7o/8/XCZThYLH/5aANMbtFkx79InZkYXpw+Hy4u5mE1wfMfw1Dq3uhI6OsFYievysP3zZStUHrf36dGZlrMQMRIHebgsL2d+ARySdLjedPM5IhteyX1DdCYTDygTIqnycvqya9GwfBZOQvsyhU4Ng4PA/D1uWPnByvM7Qv1DKXG5OJDuEaK4HOSVin9EB6++jwPJ9QEQdqQYKnPJkEe9lmYqHOpFjPI4WpsWRTrxwpFLbBdGVy1Mjly3LYx9HDwyaCfVZikwiqTmdWLP3xRZfLJ9f6xPBxVszD56I91mQwTXxGgbpiUnVvEuEha92bG71yBh0vdHWNagqV/u35mrFJNcHjRLkEzFMJEMDDxZbQIVY7BgjYcJuqDeRmsRq2KauyYqez0HLetMooQXgzfW5B97OswSPUvlHrm//1w8XzgzEL+4gu4PHt/Gj7ePwO+PY3nlhaPnQ/eff79oaBdUsRx/OnEWuoAKTSFpROxPIRT/g/m74SLJzsIie+OvDua//AhfD17dhpOnSmD2ftpYekRTfD09ycmrImljVAIk6wSl6r5DlwtJJxo28unTNQTCboYx8ykx95KQIBUwHJ97A94abVIPrHkLznqDciv3gDr9dKqmdShXnwFDrIBNlCnRmb9rF92WCxL3pL/gVx3k3dgupd/8Ii+ox/kF0CvLZEEAWs/yZeGaSMTj4QRKlQrnkT9mRd1dZZu6FCUsRmY9By3z8Umdez8o7p1TmMRJl021fix7/5cP0EDFLl9kkxENzBmzAny6iybK3X+hD3es7WcNFl9Oigba7PJSJTgFiW+tB4T9viRJmVqu+qD1eZUfSbm6dusGu9j006pMTnoyAaVTVFftRNvZlKNIEowpsgNLW7MEhEg6pg0cwfS7arqzU1MSCtMaZLQEDNDMFE1WA6Z1ntmcMa2D7h71WtiwhRyVaswBhNp4bdIa7wpCzVpz8DSjt3d0pho3kMrO7TBr6wTEwXlUNy4RkAktZDcVU5mxPZkEkLIOM9PGrFYqWHEgqgVEhlJQj2PastK2rLsyN5Dq0+UupZLJrU2vsYpSjhpwatJrCtGbckkU/MenNhgnKRWP4t6Jm1WdpR6h66HUgbSSA8GMxuZ9ZdQbZ1MWzLxxRCK0aIi9we1BaxGmTqEXEiohtW0WdnR2idKiVHXABnXuCshpnHzcmad2tJODF7C1FSlMc4EWLIgOw/bvmKb2olaILCxWaZiQnTxFKXBxdA6/eJ2kKkdm7GMzWb049MhrNlQtqCb22gzOzEx4ej4EtJP5Sjb26hHJEZdn+sRsLIIPisk252JxxdPGHc6iuvH7KNYm/QQQ4pTLiDG1+Zlx0Yh0mKpDpnkMsbpQB8qZNraTgwNELHWZLVut1CT3GdsMzvR1TuiLuscwhvfRa1N7CStDSpVmfgkrNs9obYL2OaY7OJxNt469ij70o0z8eVisZxW2NphPFY3bVyHCYexac+NZE7vVZR5DW2a0Lf7x+31M+k1fxIzeBBONDrWUHVCXbMj+7GCHZ/fYXlH9nJOG2PWDMEFunrHpnbhEpmoT7Gb6lAkXcLo08ZmfSY7AZZ5QLZOcOEmxWuxoH5n4gZ5w0/HQ0b3ydw+ier7MyIdI5HbrVx1IE6ijfrqnjaclYlpvtjpfct3gglvmUOnmaqWmpC+hMjtesWvRDGWfFU70fY+Ysz+RJYByi5gkrbGWtBV/agaVaH+zVB70Q+mGIcklY2KtBi3RvEnrc/EjERhIiDGNGxPN96QjxMmtqFuCUz3B5Ah5rhGcUotz8SCRKl3bGb3JEH00a1p6wxE0p031co5VEhY2/a1eLaWZhLwmkJPZMlMskpYmlVJiamzmY8OjiQ2intsaSadhhgLTTTu0eeLZ5PbWSBk1wfU4mNbmYm3J2KDhPgT7m0i+WXL4hrEUXthJLB9ebt3gknXcYLEJt4eOqL68fZe2MdsX5HOHWDiPwiPdx61xlH7A14nZL1PbV3GTjJh/d6tNpIpEx7C7l94MY2yfmcHmQTkM1ujQpiwB39pIlR0ndfOMQmo57Rv2xQcwsTGuH8RsTvCJBAJsIDVzgUAG/DKiMxfTq6zqfRkdnwzwzN3gIl8hHhxTX76DTIig7/00sN9JhdKfiRyiG03Jkp6Xq3oMCgif44wKBDxgwgBw9JobY1ZwB/x+700ftrLkmORCGJYFNgCk1JHN98tKe8Lb41ujwnaviJv1Zg8lrNa25tbojNxKCQJOXIoRgNpKMRYlSeiIVUR+T9ZIcTE0FbsZAAO5uGYwufM8raYhJxQ9Xle/v3Krn/x2qaF9OkbKIFQHCEhjugphEK56vmEFEc4xMRiyqMBUAJjUeC3MEY6cGIQ3D0bHu9+I1jqv3F7ufLZH+6nOh7e2HQMvNP7FfgPvEOyj+XthOUsYhxKShmO5DSXY5I0KCIrSEkVABVOSHQ4TIzmssp6tWRSEH7zwdaYfH4x2D86eTZ1ZnnyVOrm677V+3QVVgswYaKcQH9wCSEmqgxyebhQQiyghCDSHm2WdNszGhQhl6CLR1CB4+hem5LPw+HIVpncPUsYDHwY7F+ePBS8SQrS/MMWYAIfYySpmxYa499FZRI3oQzsqDvLVud1xTgFJ8kExTe3xAQOHoNrqZGx4UfEToYXU/107dTLlmBC3IaHkxjrQlZRHvDg1NU29Nki9Za77tsCk1JHp1zvVLp6gyzP94ZLb0yBSufKV2tNZ7L/HYnGd3jWT5WLR3N1prq3wsQ57YA/cSI9l4nLxGXSHCbjPXJt8/1Y/ps6K1v3HpO8UgMPzJVWNr+Us02YfN9dBksXfrjA/7g8DodunsvDl9+8gI+vlYcvhae7P5nZg0wGvvj4zMTVRWIdPy2Q/t9vCZPr4VeLYKR8+WJ4dq14elPG0h5Mhn8/xISvLpJ2/U/nVCYTl+GgzCRY6v1hLzLJw9FK8OojwuS3C6UDYyOUyVK5NCTbyUh5di8yAfNdQ6mOqfmuvo6p8MDUiyncm+7lO+Y61giTgS5st/C97ZnU0+p/nNyz9U49pdKbspA9wWRLcpm4TFwmLhOXicvEZeIycZm4TFwmLhOXicvEZeIycZm4TFwmLhOXicvEZdLWTPY58CysJjPhnMiDLsbvV3/vgN5rLhNH8vCfGhO2+w0n9FZXw7veWfk7HclDJ7/+V7ly5crVZuSPaCv8cIQNN1gYyWorIEuRVnuqmFeOWGEjgYjp1iL6VZt+/bnaY7dKEfMSx3zvtUvK6eJa4L8mwIO60R+Tp9RkSmfKW7jvHVTlkHLTA3BsABqW0BVP6T68Wqy9T917rb4rXes2P6aJBZfVp8/0PwXjE0U4xaeHKivyI6qerHiHwDw/COalefJmBYD5xzS9pZkCH+C9K6DED6b4vvkhGtIqP9OqKUrdPqn80uNwMHXzHEjx9M54fi7F33r2hF/xzs+Rmw/T522V5P/7eJK9QXr35B89gDOgwM+BaT69AipKJvI/qr96Ef51DqweCubhcmktTx9RVYH//bfhhclL4eLJeRicvARelYfLMpPxUKr/0/8pHfL+Lnz17BU49pdzJfjxgbHmMOmYvhhWmYyO/3UQ3Lv+dfnY6OTF8F9mis/A0iLgwVJo9hy4uijfZGn/zEg59ePrCr17OVZ59dkTeJhcVL58SV1jNq0+PA7kb8OxVWKGs4uFYIo+oqpCLiilvzp0uPisAkcnT4H+Tx/eoEyO/hmUbi6D4d//4d0JJZ5zAfRd2b+5OF+nNDk2qZadcdhLV1ziK9fOkQL++hgcHX4GVk8wc6Aw/8lzwkS+SRp5upC69pre/ajMpJR+QXI6fDacIm/GZPc0O1Yirij1NwA+LxM7AZcJJPURVYfBwOK0wmSQMBmRTSq19HRkLHUzBAZoNJ4a45r65Hp/c5g8OPIufCpXAKTsFEnmZte+PUedxxM4NnwWpEaeh8Gtp7coE/km5WhcwoTevWIn+f99CSeO7R/zV46/3E8w3b2QfgyuEveZ+uzx/P+RgjMVBj9PkOSnzpTH4TKYvfAATsyefACXCZNpSMtbZf9CEQoHyiB17QaxuPvTMHZvsQKnSFFuji6fCA+fD4LSAziVWjr0sv/Gn07n4dNby6+e374zCIrkp/r5xrcXwjRqe4oGsU/dWyRM6N0TJn+EM8MnOuDYTxfTN8YhLxs7Kz+hCsjvwqD6JKraU6rUh1ZVXpD6iVUfZ6U8xqp6lfJMq83tb+CkWCUH9Olbyn2wysO3ao/VIocKtxZrJ69ce62ephcqWfBrWd6wJr9rsRp4s/ryu9qq7hQ1IFeuXLnaaf0/8tcNzvR1w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p:cNvSpPr>
            <a:spLocks noGrp="1"/>
          </p:cNvSpPr>
          <p:nvPr>
            <p:ph type="ctrTitle"/>
          </p:nvPr>
        </p:nvSpPr>
        <p:spPr>
          <a:xfrm>
            <a:off x="1295400" y="762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09600"/>
            <a:ext cx="6934200" cy="5354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0375" y="5963991"/>
            <a:ext cx="8455025" cy="646331"/>
          </a:xfrm>
          <a:prstGeom prst="rect">
            <a:avLst/>
          </a:prstGeom>
        </p:spPr>
        <p:txBody>
          <a:bodyPr wrap="square">
            <a:spAutoFit/>
          </a:bodyPr>
          <a:lstStyle/>
          <a:p>
            <a:r>
              <a:rPr lang="en-US" dirty="0" err="1">
                <a:solidFill>
                  <a:srgbClr val="00B050"/>
                </a:solidFill>
              </a:rPr>
              <a:t>Tiksotropija</a:t>
            </a:r>
            <a:r>
              <a:rPr lang="en-US" dirty="0">
                <a:solidFill>
                  <a:srgbClr val="00B050"/>
                </a:solidFill>
              </a:rPr>
              <a:t>- </a:t>
            </a:r>
            <a:r>
              <a:rPr lang="en-US" dirty="0" err="1">
                <a:solidFill>
                  <a:srgbClr val="00B050"/>
                </a:solidFill>
              </a:rPr>
              <a:t>karakteristika</a:t>
            </a:r>
            <a:r>
              <a:rPr lang="en-US" dirty="0">
                <a:solidFill>
                  <a:srgbClr val="00B050"/>
                </a:solidFill>
              </a:rPr>
              <a:t> </a:t>
            </a:r>
            <a:r>
              <a:rPr lang="en-US" dirty="0" err="1">
                <a:solidFill>
                  <a:srgbClr val="00B050"/>
                </a:solidFill>
              </a:rPr>
              <a:t>gelova</a:t>
            </a:r>
            <a:r>
              <a:rPr lang="en-US" dirty="0">
                <a:solidFill>
                  <a:srgbClr val="00B050"/>
                </a:solidFill>
              </a:rPr>
              <a:t> da </a:t>
            </a:r>
            <a:r>
              <a:rPr lang="en-US" dirty="0" err="1">
                <a:solidFill>
                  <a:srgbClr val="00B050"/>
                </a:solidFill>
              </a:rPr>
              <a:t>postaju</a:t>
            </a:r>
            <a:r>
              <a:rPr lang="en-US" dirty="0">
                <a:solidFill>
                  <a:srgbClr val="00B050"/>
                </a:solidFill>
              </a:rPr>
              <a:t> </a:t>
            </a:r>
            <a:r>
              <a:rPr lang="en-US" dirty="0" err="1">
                <a:solidFill>
                  <a:srgbClr val="00B050"/>
                </a:solidFill>
              </a:rPr>
              <a:t>fluidni</a:t>
            </a:r>
            <a:r>
              <a:rPr lang="en-US" dirty="0">
                <a:solidFill>
                  <a:srgbClr val="00B050"/>
                </a:solidFill>
              </a:rPr>
              <a:t> </a:t>
            </a:r>
            <a:r>
              <a:rPr lang="en-US" dirty="0" err="1">
                <a:solidFill>
                  <a:srgbClr val="00B050"/>
                </a:solidFill>
              </a:rPr>
              <a:t>kada</a:t>
            </a:r>
            <a:r>
              <a:rPr lang="en-US" dirty="0">
                <a:solidFill>
                  <a:srgbClr val="00B050"/>
                </a:solidFill>
              </a:rPr>
              <a:t> se </a:t>
            </a:r>
            <a:r>
              <a:rPr lang="en-US" dirty="0" err="1">
                <a:solidFill>
                  <a:srgbClr val="00B050"/>
                </a:solidFill>
              </a:rPr>
              <a:t>na</a:t>
            </a:r>
            <a:r>
              <a:rPr lang="en-US" dirty="0">
                <a:solidFill>
                  <a:srgbClr val="00B050"/>
                </a:solidFill>
              </a:rPr>
              <a:t> </a:t>
            </a:r>
            <a:r>
              <a:rPr lang="en-US" dirty="0" err="1">
                <a:solidFill>
                  <a:srgbClr val="00B050"/>
                </a:solidFill>
              </a:rPr>
              <a:t>njih</a:t>
            </a:r>
            <a:r>
              <a:rPr lang="en-US" dirty="0">
                <a:solidFill>
                  <a:srgbClr val="00B050"/>
                </a:solidFill>
              </a:rPr>
              <a:t> </a:t>
            </a:r>
            <a:r>
              <a:rPr lang="en-US" dirty="0" err="1">
                <a:solidFill>
                  <a:srgbClr val="00B050"/>
                </a:solidFill>
              </a:rPr>
              <a:t>deluje</a:t>
            </a:r>
            <a:r>
              <a:rPr lang="en-US" dirty="0">
                <a:solidFill>
                  <a:srgbClr val="00B050"/>
                </a:solidFill>
              </a:rPr>
              <a:t> </a:t>
            </a:r>
            <a:r>
              <a:rPr lang="en-US" dirty="0" err="1">
                <a:solidFill>
                  <a:srgbClr val="00B050"/>
                </a:solidFill>
              </a:rPr>
              <a:t>malom</a:t>
            </a:r>
            <a:r>
              <a:rPr lang="en-US" dirty="0">
                <a:solidFill>
                  <a:srgbClr val="00B050"/>
                </a:solidFill>
              </a:rPr>
              <a:t> </a:t>
            </a:r>
            <a:r>
              <a:rPr lang="en-US" dirty="0" err="1">
                <a:solidFill>
                  <a:srgbClr val="00B050"/>
                </a:solidFill>
              </a:rPr>
              <a:t>silom</a:t>
            </a:r>
            <a:r>
              <a:rPr lang="en-US" dirty="0">
                <a:solidFill>
                  <a:srgbClr val="00B050"/>
                </a:solidFill>
              </a:rPr>
              <a:t>, </a:t>
            </a:r>
            <a:r>
              <a:rPr lang="en-US" dirty="0" err="1">
                <a:solidFill>
                  <a:srgbClr val="00B050"/>
                </a:solidFill>
              </a:rPr>
              <a:t>ali</a:t>
            </a:r>
            <a:r>
              <a:rPr lang="en-US" dirty="0">
                <a:solidFill>
                  <a:srgbClr val="00B050"/>
                </a:solidFill>
              </a:rPr>
              <a:t> se </a:t>
            </a:r>
            <a:r>
              <a:rPr lang="en-US" dirty="0" err="1">
                <a:solidFill>
                  <a:srgbClr val="00B050"/>
                </a:solidFill>
              </a:rPr>
              <a:t>ponovo</a:t>
            </a:r>
            <a:r>
              <a:rPr lang="en-US" dirty="0">
                <a:solidFill>
                  <a:srgbClr val="00B050"/>
                </a:solidFill>
              </a:rPr>
              <a:t> </a:t>
            </a:r>
            <a:r>
              <a:rPr lang="en-US" dirty="0" err="1">
                <a:solidFill>
                  <a:srgbClr val="00B050"/>
                </a:solidFill>
              </a:rPr>
              <a:t>očvršćuju</a:t>
            </a:r>
            <a:r>
              <a:rPr lang="en-US" dirty="0">
                <a:solidFill>
                  <a:srgbClr val="00B050"/>
                </a:solidFill>
              </a:rPr>
              <a:t> </a:t>
            </a:r>
            <a:r>
              <a:rPr lang="en-US" dirty="0" err="1">
                <a:solidFill>
                  <a:srgbClr val="00B050"/>
                </a:solidFill>
              </a:rPr>
              <a:t>kad</a:t>
            </a:r>
            <a:r>
              <a:rPr lang="en-US" dirty="0">
                <a:solidFill>
                  <a:srgbClr val="00B050"/>
                </a:solidFill>
              </a:rPr>
              <a:t> </a:t>
            </a:r>
            <a:r>
              <a:rPr lang="en-US" dirty="0" err="1">
                <a:solidFill>
                  <a:srgbClr val="00B050"/>
                </a:solidFill>
              </a:rPr>
              <a:t>odstoje</a:t>
            </a:r>
            <a:r>
              <a:rPr lang="en-US" dirty="0">
                <a:solidFill>
                  <a:srgbClr val="00B050"/>
                </a:solidFill>
              </a:rPr>
              <a:t>.</a:t>
            </a:r>
          </a:p>
        </p:txBody>
      </p:sp>
    </p:spTree>
    <p:extLst>
      <p:ext uri="{BB962C8B-B14F-4D97-AF65-F5344CB8AC3E}">
        <p14:creationId xmlns:p14="http://schemas.microsoft.com/office/powerpoint/2010/main" val="3906730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RMAAAC3CAMAAAAGjUrGAAACAVBMVEX///8AzP/MzMwAAAAAyf9waWcA0v8AeZbp6ekAzv9ybWrQzMsA1P8Aw+8Abovw8PDe3t4dAAD4+Pjd9v+k6f8At+BPRUGizNsAjrD3/f+QjIo1JBwAUmsA1v8AyfcAp80AYHlVTUkAg6MjAADXzMhqamqMjIwcHBykpKR5eXlJSUmEhITU1NS/zNBNzPHDw8OGzOKuzNZszOmYzN1kzOsAACi5zNLa/f9UVFT///FEAAC5ublfX1+rzNeMzOB6zOX/78o4ODgAABnVs5nX4/X15MgAADsAAErizMUAACAYGBgVTG+8xtTLroNjJQC0j2gtAAAAH1S/3v5BgKgAAAycx+IALFIAADEAAECISgD/8+L13LQ8OFLr//Tnx6/I7v/gxJgAGTuhqqC7waijfD1OKABlSCu13+BVcY6BmK9IEQCo8P9af4rOwKODqMiYf1iDZEmbcEFHLzMqQGCCUxencTrS2OgAIU5jlrjEt6ynjlj/5tE1ABiIcGJ9SRw4e6UrXIxWHgAANmlRVXS1mYOOj3wvToDBsohQNRwqI0Sis7qMYjltOwByVCIiNT6hfmBOYoacxO3h5c6vrrmGh2ZEGwCeYxL0zakmW10AOEyZtcdzSTJslKuKnpxKNFaCPgAAGzEAM2wxZ4qrq452c5U0P1HD0L9kWWm4hVFSAACXstcg6lW7AAAS+0lEQVR4nO2djX8TR3rHRztNKmXISayaqHJz2+QYm7WtXeuNBVlIAmyBEmwLDAZOXGzfAQHT2OBAHDlqYkOAa4kvOeMkbl3aO+BKCX9lZ/ZF2jfJb+tIlvf3SWRpdxntfPXMM2/PzALgypUrV87J73UkmTTrSDJbEuvMl6d57V3vUSfSY2HAiWS2Ji/0O5FMV6f13XbkMrHKZWKVy8Qql4lVLhOrXCZWuUyscplY5TKxymVilcvEKpeJVS4Tq1wmVrUDkw4dk8NBB9RcJv/ggP7l0yqTjvf2/d32xTWXydsOZOHNX71VY/Jrz7blazYT3/bzsM9lsneYiDnRZWJg4othjEMeLibkXCYqkyxmGAbHYwjhDZuLmE1ujUk8lNwNTCREmKCQQMF4xGh0XTCcJ4kRzm2FCf2HDdNvESYxmUkijjHDxTCxFqlhtkSEoyHEIGkrTBKIwboSyiWjiazBmbUIkzgtOyibkeK+DMXDoFijbFGEWZK10IaYcKLI6ao3EWNURSCGEPkJEMZCvNWYeHIMI+QYhJMipUOdSyPzTpCL4pKQ4dZn4stJDMm0kKilJ+Y47W0UIUYVlrSjrcLE40vGsuT3SsZVJqhhBZRAxCtrHxoxERms5BqhrD3bqhDDtRgT4mZRNJbwbIxJFgmhqrE3YBLXZRpbimNOj4R8pdBqTKIFgZQglNVy0LBqCGFBFJh162LRkGmcMSbCGZFQh9ZiTEj1KmchJNs6TpgxcPF4DZMvLlIvsY4/8QnIkGdsbJeEEGMW12JMlJ8Vc1lSCyALkixp6OKMjiDJ0HpMcmZDEAyQLUTUOrqlmHhICz9DWwxJzmOSkj218lV+Zax9qstEMhuCoUCKVjNBmdZj4knWa3VrN63LlKi9r8fEaggol6y16y1WRM5LvtZjUk+aO8R2zOoxEa2ZJjVzQUsianNa2EVMfI1acptgQp2Q5qrs7GQ3Mam6BoujacCEszoMSdfxTtr4E7kJs1uYiLQRjnDc7lw9Jj5ryUmKtS63DTIU3U1MPFyIeED7dlzdesfSAMHGWs4CRXHhu4EJvSQjcT67ctOQibm2NbV6LP4GKZX7LmDCZTM5sYCzTMGmF9eQCR0q0WfZ7I0SZkPhdgkTH2nE41AiliMdXA+3GR/rMbXakLno+QRjyVLPtz4TucrEoiBITJI4CJvucqOxgli1fCALElG2nZoVaedbkAlnvPcovW1MWvKi3PPHVktpOKYUZ+g4GulCJSz/kBgRygryaXJBononrcdExMYal3pC4gli2USO4rFpta0z9ihGQ6Fs3KbQESYkNTERk6SQ/nzrMSF+wzjOESfNS1KAkghzGNVG1zbMpK5EgbH12i3HxCfGpKT5Hj0ZYtukzyeGrCVgG3NedWr3hkxYR1bXsJHNMInheNY6aC9ii4d0gEkdNWTS1e0EEwbWRWtm4ovmBJyzc6S2lXAzmPQ6w+TghpmQSkAICQnGMsrWUG3NRK5iMliUUOMJ3b3EhMO0ZZWJYv0Y4x5nQqpdJichHIttKhalvZl4fD7iU2yaqnuZiYd2gzcbsNT+TDYvl4nLZPNMfNtXk5lwb25fv9YzefsdB9RcJr/5Rwf0XpVJF9zvhJrHhAX+I+86oZ6uapJ+Z8RG6v2OO8rE70wPc4fU9xFvT2UHmQR6YTMHbtZXD/yoy24hzY4xYY4chNCR5Uc7pj4Ijx7ptW4xQ5iEty8rEy8DiJk4s6XNjqnnCLlDq6V0vP/mhpYAiVyDs75//idr2ek+mDbtaONVv97v9Xu9XtbLqp+0837d7bGszc0aU1P+BCKBOfIyZ3dJQFd0vV4QCJvOp3ke2owQdry/bwNNpjjCONqgVWjDpPOgnzd+3/QHcEa5vVsww9xe+7ksfyp+OKheMHuhdtOfnzsGB0F95T+7o1zsv3soCB7csLXI2TvrJNgN7KBQJlxCitnO5muSp+cbRCnaMOn8yA94w5HUHCh+odzjMDxc8XpHyqCUHgSrJ719Q1jAfeHi6XApTX7wVFoA80NP+DAgB+tB+fK+eurVpfD8EPlb4UmWC/Rlnk8PzQ9hPkgT5Mm5FHmZHyqshMmpoD6RPmAHhTChM5PIGoRIZ03UHr08UY1tpud82ZBoy+QoXRlpsZ0vFcsgTKY+CIKRcuV3gX8Nrp4MfxUcPlWAo8XTpUNP4AS4+7o/8/XCZThYLH/5aANMbtFkx79InZkYXpw+Hy4u5mE1wfMfw1Dq3uhI6OsFYievysP3zZStUHrf36dGZlrMQMRIHebgsL2d+ARySdLjedPM5IhteyX1DdCYTDygTIqnycvqya9GwfBZOQvsyhU4Ng4PA/D1uWPnByvM7Qv1DKXG5OJDuEaK4HOSVin9EB6++jwPJ9QEQdqQYKnPJkEe9lmYqHOpFjPI4WpsWRTrxwpFLbBdGVy1Mjly3LYx9HDwyaCfVZikwiqTmdWLP3xRZfLJ9f6xPBxVszD56I91mQwTXxGgbpiUnVvEuEha92bG71yBh0vdHWNagqV/u35mrFJNcHjRLkEzFMJEMDDxZbQIVY7BgjYcJuqDeRmsRq2KauyYqez0HLetMooQXgzfW5B97OswSPUvlHrm//1w8XzgzEL+4gu4PHt/Gj7ePwO+PY3nlhaPnQ/eff79oaBdUsRx/OnEWuoAKTSFpROxPIRT/g/m74SLJzsIie+OvDua//AhfD17dhpOnSmD2ftpYekRTfD09ycmrImljVAIk6wSl6r5DlwtJJxo28unTNQTCboYx8ykx95KQIBUwHJ97A94abVIPrHkLznqDciv3gDr9dKqmdShXnwFDrIBNlCnRmb9rF92WCxL3pL/gVx3k3dgupd/8Ii+ox/kF0CvLZEEAWs/yZeGaSMTj4QRKlQrnkT9mRd1dZZu6FCUsRmY9By3z8Umdez8o7p1TmMRJl021fix7/5cP0EDFLl9kkxENzBmzAny6iybK3X+hD3es7WcNFl9Oigba7PJSJTgFiW+tB4T9viRJmVqu+qD1eZUfSbm6dusGu9j006pMTnoyAaVTVFftRNvZlKNIEowpsgNLW7MEhEg6pg0cwfS7arqzU1MSCtMaZLQEDNDMFE1WA6Z1ntmcMa2D7h71WtiwhRyVaswBhNp4bdIa7wpCzVpz8DSjt3d0pho3kMrO7TBr6wTEwXlUNy4RkAktZDcVU5mxPZkEkLIOM9PGrFYqWHEgqgVEhlJQj2PastK2rLsyN5Dq0+UupZLJrU2vsYpSjhpwatJrCtGbckkU/MenNhgnKRWP4t6Jm1WdpR6h66HUgbSSA8GMxuZ9ZdQbZ1MWzLxxRCK0aIi9we1BaxGmTqEXEiohtW0WdnR2idKiVHXABnXuCshpnHzcmad2tJODF7C1FSlMc4EWLIgOw/bvmKb2olaILCxWaZiQnTxFKXBxdA6/eJ2kKkdm7GMzWb049MhrNlQtqCb22gzOzEx4ej4EtJP5Sjb26hHJEZdn+sRsLIIPisk252JxxdPGHc6iuvH7KNYm/QQQ4pTLiDG1+Zlx0Yh0mKpDpnkMsbpQB8qZNraTgwNELHWZLVut1CT3GdsMzvR1TuiLuscwhvfRa1N7CStDSpVmfgkrNs9obYL2OaY7OJxNt469ij70o0z8eVisZxW2NphPFY3bVyHCYexac+NZE7vVZR5DW2a0Lf7x+31M+k1fxIzeBBONDrWUHVCXbMj+7GCHZ/fYXlH9nJOG2PWDMEFunrHpnbhEpmoT7Gb6lAkXcLo08ZmfSY7AZZ5QLZOcOEmxWuxoH5n4gZ5w0/HQ0b3ydw+ier7MyIdI5HbrVx1IE6ijfrqnjaclYlpvtjpfct3gglvmUOnmaqWmpC+hMjtesWvRDGWfFU70fY+Ysz+RJYByi5gkrbGWtBV/agaVaH+zVB70Q+mGIcklY2KtBi3RvEnrc/EjERhIiDGNGxPN96QjxMmtqFuCUz3B5Ah5rhGcUotz8SCRKl3bGb3JEH00a1p6wxE0p031co5VEhY2/a1eLaWZhLwmkJPZMlMskpYmlVJiamzmY8OjiQ2intsaSadhhgLTTTu0eeLZ5PbWSBk1wfU4mNbmYm3J2KDhPgT7m0i+WXL4hrEUXthJLB9ebt3gknXcYLEJt4eOqL68fZe2MdsX5HOHWDiPwiPdx61xlH7A14nZL1PbV3GTjJh/d6tNpIpEx7C7l94MY2yfmcHmQTkM1ujQpiwB39pIlR0ndfOMQmo57Rv2xQcwsTGuH8RsTvCJBAJsIDVzgUAG/DKiMxfTq6zqfRkdnwzwzN3gIl8hHhxTX76DTIig7/00sN9JhdKfiRyiG03Jkp6Xq3oMCgif44wKBDxgwgBw9JobY1ZwB/x+700ftrLkmORCGJYFNgCk1JHN98tKe8Lb41ujwnaviJv1Zg8lrNa25tbojNxKCQJOXIoRgNpKMRYlSeiIVUR+T9ZIcTE0FbsZAAO5uGYwufM8raYhJxQ9Xle/v3Krn/x2qaF9OkbKIFQHCEhjugphEK56vmEFEc4xMRiyqMBUAJjUeC3MEY6cGIQ3D0bHu9+I1jqv3F7ufLZH+6nOh7e2HQMvNP7FfgPvEOyj+XthOUsYhxKShmO5DSXY5I0KCIrSEkVABVOSHQ4TIzmssp6tWRSEH7zwdaYfH4x2D86eTZ1ZnnyVOrm677V+3QVVgswYaKcQH9wCSEmqgxyebhQQiyghCDSHm2WdNszGhQhl6CLR1CB4+hem5LPw+HIVpncPUsYDHwY7F+ePBS8SQrS/MMWYAIfYySpmxYa499FZRI3oQzsqDvLVud1xTgFJ8kExTe3xAQOHoNrqZGx4UfEToYXU/107dTLlmBC3IaHkxjrQlZRHvDg1NU29Nki9Za77tsCk1JHp1zvVLp6gyzP94ZLb0yBSufKV2tNZ7L/HYnGd3jWT5WLR3N1prq3wsQ57YA/cSI9l4nLxGXSHCbjPXJt8/1Y/ps6K1v3HpO8UgMPzJVWNr+Us02YfN9dBksXfrjA/7g8DodunsvDl9+8gI+vlYcvhae7P5nZg0wGvvj4zMTVRWIdPy2Q/t9vCZPr4VeLYKR8+WJ4dq14elPG0h5Mhn8/xISvLpJ2/U/nVCYTl+GgzCRY6v1hLzLJw9FK8OojwuS3C6UDYyOUyVK5NCTbyUh5di8yAfNdQ6mOqfmuvo6p8MDUiyncm+7lO+Y61giTgS5st/C97ZnU0+p/nNyz9U49pdKbspA9wWRLcpm4TFwmLhOXicvEZeIycZm4TFwmLhOXicvEZeIycZm4TFwmLhOXicvEZdLWTPY58CysJjPhnMiDLsbvV3/vgN5rLhNH8vCfGhO2+w0n9FZXw7veWfk7HclDJ7/+V7ly5crVZuSPaCv8cIQNN1gYyWorIEuRVnuqmFeOWGEjgYjp1iL6VZt+/bnaY7dKEfMSx3zvtUvK6eJa4L8mwIO60R+Tp9RkSmfKW7jvHVTlkHLTA3BsABqW0BVP6T68Wqy9T917rb4rXes2P6aJBZfVp8/0PwXjE0U4xaeHKivyI6qerHiHwDw/COalefJmBYD5xzS9pZkCH+C9K6DED6b4vvkhGtIqP9OqKUrdPqn80uNwMHXzHEjx9M54fi7F33r2hF/xzs+Rmw/T522V5P/7eJK9QXr35B89gDOgwM+BaT69AipKJvI/qr96Ef51DqweCubhcmktTx9RVYH//bfhhclL4eLJeRicvARelYfLMpPxUKr/0/8pHfL+Lnz17BU49pdzJfjxgbHmMOmYvhhWmYyO/3UQ3Lv+dfnY6OTF8F9mis/A0iLgwVJo9hy4uijfZGn/zEg59ePrCr17OVZ59dkTeJhcVL58SV1jNq0+PA7kb8OxVWKGs4uFYIo+oqpCLiilvzp0uPisAkcnT4H+Tx/eoEyO/hmUbi6D4d//4d0JJZ5zAfRd2b+5OF+nNDk2qZadcdhLV1ziK9fOkQL++hgcHX4GVk8wc6Aw/8lzwkS+SRp5upC69pre/ajMpJR+QXI6fDacIm/GZPc0O1Yirij1NwA+LxM7AZcJJPURVYfBwOK0wmSQMBmRTSq19HRkLHUzBAZoNJ4a45r65Hp/c5g8OPIufCpXAKTsFEnmZte+PUedxxM4NnwWpEaeh8Gtp7coE/km5WhcwoTevWIn+f99CSeO7R/zV46/3E8w3b2QfgyuEveZ+uzx/P+RgjMVBj9PkOSnzpTH4TKYvfAATsyefACXCZNpSMtbZf9CEQoHyiB17QaxuPvTMHZvsQKnSFFuji6fCA+fD4LSAziVWjr0sv/Gn07n4dNby6+e374zCIrkp/r5xrcXwjRqe4oGsU/dWyRM6N0TJn+EM8MnOuDYTxfTN8YhLxs7Kz+hCsjvwqD6JKraU6rUh1ZVXpD6iVUfZ6U8xqp6lfJMq83tb+CkWCUH9Olbyn2wysO3ao/VIocKtxZrJ69ce62ephcqWfBrWd6wJr9rsRp4s/ryu9qq7hQ1IFeuXLnaaf0/8tcNzvR1w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p:cNvSpPr>
            <a:spLocks noGrp="1"/>
          </p:cNvSpPr>
          <p:nvPr>
            <p:ph type="ctrTitle"/>
          </p:nvPr>
        </p:nvSpPr>
        <p:spPr>
          <a:xfrm>
            <a:off x="1295400" y="762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81840"/>
            <a:ext cx="7848600" cy="598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0916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RMAAAC3CAMAAAAGjUrGAAACAVBMVEX///8AzP/MzMwAAAAAyf9waWcA0v8AeZbp6ekAzv9ybWrQzMsA1P8Aw+8Abovw8PDe3t4dAAD4+Pjd9v+k6f8At+BPRUGizNsAjrD3/f+QjIo1JBwAUmsA1v8AyfcAp80AYHlVTUkAg6MjAADXzMhqamqMjIwcHBykpKR5eXlJSUmEhITU1NS/zNBNzPHDw8OGzOKuzNZszOmYzN1kzOsAACi5zNLa/f9UVFT///FEAAC5ublfX1+rzNeMzOB6zOX/78o4ODgAABnVs5nX4/X15MgAADsAAErizMUAACAYGBgVTG+8xtTLroNjJQC0j2gtAAAAH1S/3v5BgKgAAAycx+IALFIAADEAAECISgD/8+L13LQ8OFLr//Tnx6/I7v/gxJgAGTuhqqC7waijfD1OKABlSCu13+BVcY6BmK9IEQCo8P9af4rOwKODqMiYf1iDZEmbcEFHLzMqQGCCUxencTrS2OgAIU5jlrjEt6ynjlj/5tE1ABiIcGJ9SRw4e6UrXIxWHgAANmlRVXS1mYOOj3wvToDBsohQNRwqI0Sis7qMYjltOwByVCIiNT6hfmBOYoacxO3h5c6vrrmGh2ZEGwCeYxL0zakmW10AOEyZtcdzSTJslKuKnpxKNFaCPgAAGzEAM2wxZ4qrq452c5U0P1HD0L9kWWm4hVFSAACXstcg6lW7AAAS+0lEQVR4nO2djX8TR3rHRztNKmXISayaqHJz2+QYm7WtXeuNBVlIAmyBEmwLDAZOXGzfAQHT2OBAHDlqYkOAa4kvOeMkbl3aO+BKCX9lZ/ZF2jfJb+tIlvf3SWRpdxntfPXMM2/PzALgypUrV87J73UkmTTrSDJbEuvMl6d57V3vUSfSY2HAiWS2Ji/0O5FMV6f13XbkMrHKZWKVy8Qql4lVLhOrXCZWuUyscplY5TKxymVilcvEKpeJVS4Tq1wmVrUDkw4dk8NBB9RcJv/ggP7l0yqTjvf2/d32xTWXydsOZOHNX71VY/Jrz7blazYT3/bzsM9lsneYiDnRZWJg4othjEMeLibkXCYqkyxmGAbHYwjhDZuLmE1ujUk8lNwNTCREmKCQQMF4xGh0XTCcJ4kRzm2FCf2HDdNvESYxmUkijjHDxTCxFqlhtkSEoyHEIGkrTBKIwboSyiWjiazBmbUIkzgtOyibkeK+DMXDoFijbFGEWZK10IaYcKLI6ao3EWNURSCGEPkJEMZCvNWYeHIMI+QYhJMipUOdSyPzTpCL4pKQ4dZn4stJDMm0kKilJ+Y47W0UIUYVlrSjrcLE40vGsuT3SsZVJqhhBZRAxCtrHxoxERms5BqhrD3bqhDDtRgT4mZRNJbwbIxJFgmhqrE3YBLXZRpbimNOj4R8pdBqTKIFgZQglNVy0LBqCGFBFJh162LRkGmcMSbCGZFQh9ZiTEj1KmchJNs6TpgxcPF4DZMvLlIvsY4/8QnIkGdsbJeEEGMW12JMlJ8Vc1lSCyALkixp6OKMjiDJ0HpMcmZDEAyQLUTUOrqlmHhICz9DWwxJzmOSkj218lV+Zax9qstEMhuCoUCKVjNBmdZj4knWa3VrN63LlKi9r8fEaggol6y16y1WRM5LvtZjUk+aO8R2zOoxEa2ZJjVzQUsianNa2EVMfI1acptgQp2Q5qrs7GQ3Mam6BoujacCEszoMSdfxTtr4E7kJs1uYiLQRjnDc7lw9Jj5ryUmKtS63DTIU3U1MPFyIeED7dlzdesfSAMHGWs4CRXHhu4EJvSQjcT67ctOQibm2NbV6LP4GKZX7LmDCZTM5sYCzTMGmF9eQCR0q0WfZ7I0SZkPhdgkTH2nE41AiliMdXA+3GR/rMbXakLno+QRjyVLPtz4TucrEoiBITJI4CJvucqOxgli1fCALElG2nZoVaedbkAlnvPcovW1MWvKi3PPHVktpOKYUZ+g4GulCJSz/kBgRygryaXJBononrcdExMYal3pC4gli2USO4rFpta0z9ihGQ6Fs3KbQESYkNTERk6SQ/nzrMSF+wzjOESfNS1KAkghzGNVG1zbMpK5EgbH12i3HxCfGpKT5Hj0ZYtukzyeGrCVgG3NedWr3hkxYR1bXsJHNMInheNY6aC9ii4d0gEkdNWTS1e0EEwbWRWtm4ovmBJyzc6S2lXAzmPQ6w+TghpmQSkAICQnGMsrWUG3NRK5iMliUUOMJ3b3EhMO0ZZWJYv0Y4x5nQqpdJichHIttKhalvZl4fD7iU2yaqnuZiYd2gzcbsNT+TDYvl4nLZPNMfNtXk5lwb25fv9YzefsdB9RcJr/5Rwf0XpVJF9zvhJrHhAX+I+86oZ6uapJ+Z8RG6v2OO8rE70wPc4fU9xFvT2UHmQR6YTMHbtZXD/yoy24hzY4xYY4chNCR5Uc7pj4Ijx7ptW4xQ5iEty8rEy8DiJk4s6XNjqnnCLlDq6V0vP/mhpYAiVyDs75//idr2ek+mDbtaONVv97v9Xu9XtbLqp+0837d7bGszc0aU1P+BCKBOfIyZ3dJQFd0vV4QCJvOp3ke2owQdry/bwNNpjjCONqgVWjDpPOgnzd+3/QHcEa5vVsww9xe+7ksfyp+OKheMHuhdtOfnzsGB0F95T+7o1zsv3soCB7csLXI2TvrJNgN7KBQJlxCitnO5muSp+cbRCnaMOn8yA94w5HUHCh+odzjMDxc8XpHyqCUHgSrJ719Q1jAfeHi6XApTX7wVFoA80NP+DAgB+tB+fK+eurVpfD8EPlb4UmWC/Rlnk8PzQ9hPkgT5Mm5FHmZHyqshMmpoD6RPmAHhTChM5PIGoRIZ03UHr08UY1tpud82ZBoy+QoXRlpsZ0vFcsgTKY+CIKRcuV3gX8Nrp4MfxUcPlWAo8XTpUNP4AS4+7o/8/XCZThYLH/5aANMbtFkx79InZkYXpw+Hy4u5mE1wfMfw1Dq3uhI6OsFYievysP3zZStUHrf36dGZlrMQMRIHebgsL2d+ARySdLjedPM5IhteyX1DdCYTDygTIqnycvqya9GwfBZOQvsyhU4Ng4PA/D1uWPnByvM7Qv1DKXG5OJDuEaK4HOSVin9EB6++jwPJ9QEQdqQYKnPJkEe9lmYqHOpFjPI4WpsWRTrxwpFLbBdGVy1Mjly3LYx9HDwyaCfVZikwiqTmdWLP3xRZfLJ9f6xPBxVszD56I91mQwTXxGgbpiUnVvEuEha92bG71yBh0vdHWNagqV/u35mrFJNcHjRLkEzFMJEMDDxZbQIVY7BgjYcJuqDeRmsRq2KauyYqez0HLetMooQXgzfW5B97OswSPUvlHrm//1w8XzgzEL+4gu4PHt/Gj7ePwO+PY3nlhaPnQ/eff79oaBdUsRx/OnEWuoAKTSFpROxPIRT/g/m74SLJzsIie+OvDua//AhfD17dhpOnSmD2ftpYekRTfD09ycmrImljVAIk6wSl6r5DlwtJJxo28unTNQTCboYx8ykx95KQIBUwHJ97A94abVIPrHkLznqDciv3gDr9dKqmdShXnwFDrIBNlCnRmb9rF92WCxL3pL/gVx3k3dgupd/8Ii+ox/kF0CvLZEEAWs/yZeGaSMTj4QRKlQrnkT9mRd1dZZu6FCUsRmY9By3z8Umdez8o7p1TmMRJl021fix7/5cP0EDFLl9kkxENzBmzAny6iybK3X+hD3es7WcNFl9Oigba7PJSJTgFiW+tB4T9viRJmVqu+qD1eZUfSbm6dusGu9j006pMTnoyAaVTVFftRNvZlKNIEowpsgNLW7MEhEg6pg0cwfS7arqzU1MSCtMaZLQEDNDMFE1WA6Z1ntmcMa2D7h71WtiwhRyVaswBhNp4bdIa7wpCzVpz8DSjt3d0pho3kMrO7TBr6wTEwXlUNy4RkAktZDcVU5mxPZkEkLIOM9PGrFYqWHEgqgVEhlJQj2PastK2rLsyN5Dq0+UupZLJrU2vsYpSjhpwatJrCtGbckkU/MenNhgnKRWP4t6Jm1WdpR6h66HUgbSSA8GMxuZ9ZdQbZ1MWzLxxRCK0aIi9we1BaxGmTqEXEiohtW0WdnR2idKiVHXABnXuCshpnHzcmad2tJODF7C1FSlMc4EWLIgOw/bvmKb2olaILCxWaZiQnTxFKXBxdA6/eJ2kKkdm7GMzWb049MhrNlQtqCb22gzOzEx4ej4EtJP5Sjb26hHJEZdn+sRsLIIPisk252JxxdPGHc6iuvH7KNYm/QQQ4pTLiDG1+Zlx0Yh0mKpDpnkMsbpQB8qZNraTgwNELHWZLVut1CT3GdsMzvR1TuiLuscwhvfRa1N7CStDSpVmfgkrNs9obYL2OaY7OJxNt469ij70o0z8eVisZxW2NphPFY3bVyHCYexac+NZE7vVZR5DW2a0Lf7x+31M+k1fxIzeBBONDrWUHVCXbMj+7GCHZ/fYXlH9nJOG2PWDMEFunrHpnbhEpmoT7Gb6lAkXcLo08ZmfSY7AZZ5QLZOcOEmxWuxoH5n4gZ5w0/HQ0b3ydw+ier7MyIdI5HbrVx1IE6ijfrqnjaclYlpvtjpfct3gglvmUOnmaqWmpC+hMjtesWvRDGWfFU70fY+Ysz+RJYByi5gkrbGWtBV/agaVaH+zVB70Q+mGIcklY2KtBi3RvEnrc/EjERhIiDGNGxPN96QjxMmtqFuCUz3B5Ah5rhGcUotz8SCRKl3bGb3JEH00a1p6wxE0p031co5VEhY2/a1eLaWZhLwmkJPZMlMskpYmlVJiamzmY8OjiQ2intsaSadhhgLTTTu0eeLZ5PbWSBk1wfU4mNbmYm3J2KDhPgT7m0i+WXL4hrEUXthJLB9ebt3gknXcYLEJt4eOqL68fZe2MdsX5HOHWDiPwiPdx61xlH7A14nZL1PbV3GTjJh/d6tNpIpEx7C7l94MY2yfmcHmQTkM1ujQpiwB39pIlR0ndfOMQmo57Rv2xQcwsTGuH8RsTvCJBAJsIDVzgUAG/DKiMxfTq6zqfRkdnwzwzN3gIl8hHhxTX76DTIig7/00sN9JhdKfiRyiG03Jkp6Xq3oMCgif44wKBDxgwgBw9JobY1ZwB/x+700ftrLkmORCGJYFNgCk1JHN98tKe8Lb41ujwnaviJv1Zg8lrNa25tbojNxKCQJOXIoRgNpKMRYlSeiIVUR+T9ZIcTE0FbsZAAO5uGYwufM8raYhJxQ9Xle/v3Krn/x2qaF9OkbKIFQHCEhjugphEK56vmEFEc4xMRiyqMBUAJjUeC3MEY6cGIQ3D0bHu9+I1jqv3F7ufLZH+6nOh7e2HQMvNP7FfgPvEOyj+XthOUsYhxKShmO5DSXY5I0KCIrSEkVABVOSHQ4TIzmssp6tWRSEH7zwdaYfH4x2D86eTZ1ZnnyVOrm677V+3QVVgswYaKcQH9wCSEmqgxyebhQQiyghCDSHm2WdNszGhQhl6CLR1CB4+hem5LPw+HIVpncPUsYDHwY7F+ePBS8SQrS/MMWYAIfYySpmxYa499FZRI3oQzsqDvLVud1xTgFJ8kExTe3xAQOHoNrqZGx4UfEToYXU/107dTLlmBC3IaHkxjrQlZRHvDg1NU29Nki9Za77tsCk1JHp1zvVLp6gyzP94ZLb0yBSufKV2tNZ7L/HYnGd3jWT5WLR3N1prq3wsQ57YA/cSI9l4nLxGXSHCbjPXJt8/1Y/ps6K1v3HpO8UgMPzJVWNr+Us02YfN9dBksXfrjA/7g8DodunsvDl9+8gI+vlYcvhae7P5nZg0wGvvj4zMTVRWIdPy2Q/t9vCZPr4VeLYKR8+WJ4dq14elPG0h5Mhn8/xISvLpJ2/U/nVCYTl+GgzCRY6v1hLzLJw9FK8OojwuS3C6UDYyOUyVK5NCTbyUh5di8yAfNdQ6mOqfmuvo6p8MDUiyncm+7lO+Y61giTgS5st/C97ZnU0+p/nNyz9U49pdKbspA9wWRLcpm4TFwmLhOXicvEZeIycZm4TFwmLhOXicvEZeIycZm4TFwmLhOXicvEZdLWTPY58CysJjPhnMiDLsbvV3/vgN5rLhNH8vCfGhO2+w0n9FZXw7veWfk7HclDJ7/+V7ly5crVZuSPaCv8cIQNN1gYyWorIEuRVnuqmFeOWGEjgYjp1iL6VZt+/bnaY7dKEfMSx3zvtUvK6eJa4L8mwIO60R+Tp9RkSmfKW7jvHVTlkHLTA3BsABqW0BVP6T68Wqy9T917rb4rXes2P6aJBZfVp8/0PwXjE0U4xaeHKivyI6qerHiHwDw/COalefJmBYD5xzS9pZkCH+C9K6DED6b4vvkhGtIqP9OqKUrdPqn80uNwMHXzHEjx9M54fi7F33r2hF/xzs+Rmw/T522V5P/7eJK9QXr35B89gDOgwM+BaT69AipKJvI/qr96Ef51DqweCubhcmktTx9RVYH//bfhhclL4eLJeRicvARelYfLMpPxUKr/0/8pHfL+Lnz17BU49pdzJfjxgbHmMOmYvhhWmYyO/3UQ3Lv+dfnY6OTF8F9mis/A0iLgwVJo9hy4uijfZGn/zEg59ePrCr17OVZ59dkTeJhcVL58SV1jNq0+PA7kb8OxVWKGs4uFYIo+oqpCLiilvzp0uPisAkcnT4H+Tx/eoEyO/hmUbi6D4d//4d0JJZ5zAfRd2b+5OF+nNDk2qZadcdhLV1ziK9fOkQL++hgcHX4GVk8wc6Aw/8lzwkS+SRp5upC69pre/ajMpJR+QXI6fDacIm/GZPc0O1Yirij1NwA+LxM7AZcJJPURVYfBwOK0wmSQMBmRTSq19HRkLHUzBAZoNJ4a45r65Hp/c5g8OPIufCpXAKTsFEnmZte+PUedxxM4NnwWpEaeh8Gtp7coE/km5WhcwoTevWIn+f99CSeO7R/zV46/3E8w3b2QfgyuEveZ+uzx/P+RgjMVBj9PkOSnzpTH4TKYvfAATsyefACXCZNpSMtbZf9CEQoHyiB17QaxuPvTMHZvsQKnSFFuji6fCA+fD4LSAziVWjr0sv/Gn07n4dNby6+e374zCIrkp/r5xrcXwjRqe4oGsU/dWyRM6N0TJn+EM8MnOuDYTxfTN8YhLxs7Kz+hCsjvwqD6JKraU6rUh1ZVXpD6iVUfZ6U8xqp6lfJMq83tb+CkWCUH9Olbyn2wysO3ao/VIocKtxZrJ69ce62ephcqWfBrWd6wJr9rsRp4s/ryu9qq7hQ1IFeuXLnaaf0/8tcNzvR1w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p:cNvSpPr>
            <a:spLocks noGrp="1"/>
          </p:cNvSpPr>
          <p:nvPr>
            <p:ph type="ctrTitle"/>
          </p:nvPr>
        </p:nvSpPr>
        <p:spPr>
          <a:xfrm>
            <a:off x="1295400" y="762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788463"/>
            <a:ext cx="6172199" cy="4023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5575" y="5181600"/>
            <a:ext cx="9067800" cy="1200329"/>
          </a:xfrm>
          <a:prstGeom prst="rect">
            <a:avLst/>
          </a:prstGeom>
        </p:spPr>
        <p:txBody>
          <a:bodyPr wrap="square">
            <a:spAutoFit/>
          </a:bodyPr>
          <a:lstStyle/>
          <a:p>
            <a:r>
              <a:rPr lang="en-US" dirty="0" err="1" smtClean="0">
                <a:solidFill>
                  <a:schemeClr val="accent6">
                    <a:lumMod val="75000"/>
                  </a:schemeClr>
                </a:solidFill>
              </a:rPr>
              <a:t>Hidrogelovi</a:t>
            </a:r>
            <a:r>
              <a:rPr lang="en-US" dirty="0" smtClean="0">
                <a:solidFill>
                  <a:schemeClr val="accent6">
                    <a:lumMod val="75000"/>
                  </a:schemeClr>
                </a:solidFill>
              </a:rPr>
              <a:t> </a:t>
            </a:r>
            <a:r>
              <a:rPr lang="en-US" dirty="0" err="1">
                <a:solidFill>
                  <a:schemeClr val="accent6">
                    <a:lumMod val="75000"/>
                  </a:schemeClr>
                </a:solidFill>
              </a:rPr>
              <a:t>poseduju</a:t>
            </a:r>
            <a:r>
              <a:rPr lang="en-US" dirty="0">
                <a:solidFill>
                  <a:schemeClr val="accent6">
                    <a:lumMod val="75000"/>
                  </a:schemeClr>
                </a:solidFill>
              </a:rPr>
              <a:t> </a:t>
            </a:r>
            <a:r>
              <a:rPr lang="en-US" dirty="0" err="1">
                <a:solidFill>
                  <a:schemeClr val="accent6">
                    <a:lumMod val="75000"/>
                  </a:schemeClr>
                </a:solidFill>
              </a:rPr>
              <a:t>stepen</a:t>
            </a:r>
            <a:r>
              <a:rPr lang="en-US" dirty="0">
                <a:solidFill>
                  <a:schemeClr val="accent6">
                    <a:lumMod val="75000"/>
                  </a:schemeClr>
                </a:solidFill>
              </a:rPr>
              <a:t> </a:t>
            </a:r>
            <a:r>
              <a:rPr lang="en-US" dirty="0" err="1">
                <a:solidFill>
                  <a:schemeClr val="accent6">
                    <a:lumMod val="75000"/>
                  </a:schemeClr>
                </a:solidFill>
              </a:rPr>
              <a:t>fleksibilnosti</a:t>
            </a:r>
            <a:r>
              <a:rPr lang="en-US" dirty="0">
                <a:solidFill>
                  <a:schemeClr val="accent6">
                    <a:lumMod val="75000"/>
                  </a:schemeClr>
                </a:solidFill>
              </a:rPr>
              <a:t> </a:t>
            </a:r>
            <a:r>
              <a:rPr lang="en-US" dirty="0" err="1">
                <a:solidFill>
                  <a:schemeClr val="accent6">
                    <a:lumMod val="75000"/>
                  </a:schemeClr>
                </a:solidFill>
              </a:rPr>
              <a:t>koji</a:t>
            </a:r>
            <a:r>
              <a:rPr lang="en-US" dirty="0">
                <a:solidFill>
                  <a:schemeClr val="accent6">
                    <a:lumMod val="75000"/>
                  </a:schemeClr>
                </a:solidFill>
              </a:rPr>
              <a:t> je </a:t>
            </a:r>
            <a:r>
              <a:rPr lang="en-US" dirty="0" err="1">
                <a:solidFill>
                  <a:schemeClr val="accent6">
                    <a:lumMod val="75000"/>
                  </a:schemeClr>
                </a:solidFill>
              </a:rPr>
              <a:t>veoma</a:t>
            </a:r>
            <a:r>
              <a:rPr lang="en-US" dirty="0">
                <a:solidFill>
                  <a:schemeClr val="accent6">
                    <a:lumMod val="75000"/>
                  </a:schemeClr>
                </a:solidFill>
              </a:rPr>
              <a:t> </a:t>
            </a:r>
            <a:r>
              <a:rPr lang="en-US" dirty="0" err="1">
                <a:solidFill>
                  <a:schemeClr val="accent6">
                    <a:lumMod val="75000"/>
                  </a:schemeClr>
                </a:solidFill>
              </a:rPr>
              <a:t>sličan</a:t>
            </a:r>
            <a:r>
              <a:rPr lang="en-US" dirty="0">
                <a:solidFill>
                  <a:schemeClr val="accent6">
                    <a:lumMod val="75000"/>
                  </a:schemeClr>
                </a:solidFill>
              </a:rPr>
              <a:t> </a:t>
            </a:r>
            <a:r>
              <a:rPr lang="en-US" dirty="0" err="1">
                <a:solidFill>
                  <a:schemeClr val="accent6">
                    <a:lumMod val="75000"/>
                  </a:schemeClr>
                </a:solidFill>
              </a:rPr>
              <a:t>prirodnom</a:t>
            </a:r>
            <a:r>
              <a:rPr lang="en-US" dirty="0">
                <a:solidFill>
                  <a:schemeClr val="accent6">
                    <a:lumMod val="75000"/>
                  </a:schemeClr>
                </a:solidFill>
              </a:rPr>
              <a:t> </a:t>
            </a:r>
            <a:r>
              <a:rPr lang="en-US" dirty="0" err="1">
                <a:solidFill>
                  <a:schemeClr val="accent6">
                    <a:lumMod val="75000"/>
                  </a:schemeClr>
                </a:solidFill>
              </a:rPr>
              <a:t>tkivu</a:t>
            </a:r>
            <a:r>
              <a:rPr lang="en-US" dirty="0">
                <a:solidFill>
                  <a:schemeClr val="accent6">
                    <a:lumMod val="75000"/>
                  </a:schemeClr>
                </a:solidFill>
              </a:rPr>
              <a:t>, </a:t>
            </a:r>
            <a:r>
              <a:rPr lang="en-US" dirty="0" err="1">
                <a:solidFill>
                  <a:schemeClr val="accent6">
                    <a:lumMod val="75000"/>
                  </a:schemeClr>
                </a:solidFill>
              </a:rPr>
              <a:t>zbog</a:t>
            </a:r>
            <a:r>
              <a:rPr lang="en-US" dirty="0">
                <a:solidFill>
                  <a:schemeClr val="accent6">
                    <a:lumMod val="75000"/>
                  </a:schemeClr>
                </a:solidFill>
              </a:rPr>
              <a:t> </a:t>
            </a:r>
            <a:r>
              <a:rPr lang="en-US" dirty="0" err="1">
                <a:solidFill>
                  <a:schemeClr val="accent6">
                    <a:lumMod val="75000"/>
                  </a:schemeClr>
                </a:solidFill>
              </a:rPr>
              <a:t>njihovog</a:t>
            </a:r>
            <a:r>
              <a:rPr lang="en-US" dirty="0">
                <a:solidFill>
                  <a:schemeClr val="accent6">
                    <a:lumMod val="75000"/>
                  </a:schemeClr>
                </a:solidFill>
              </a:rPr>
              <a:t> </a:t>
            </a:r>
            <a:r>
              <a:rPr lang="en-US" dirty="0" err="1">
                <a:solidFill>
                  <a:schemeClr val="accent6">
                    <a:lumMod val="75000"/>
                  </a:schemeClr>
                </a:solidFill>
              </a:rPr>
              <a:t>značajnog</a:t>
            </a:r>
            <a:r>
              <a:rPr lang="en-US" dirty="0">
                <a:solidFill>
                  <a:schemeClr val="accent6">
                    <a:lumMod val="75000"/>
                  </a:schemeClr>
                </a:solidFill>
              </a:rPr>
              <a:t> </a:t>
            </a:r>
            <a:r>
              <a:rPr lang="en-US" dirty="0" err="1">
                <a:solidFill>
                  <a:schemeClr val="accent6">
                    <a:lumMod val="75000"/>
                  </a:schemeClr>
                </a:solidFill>
              </a:rPr>
              <a:t>sadržaja</a:t>
            </a:r>
            <a:r>
              <a:rPr lang="en-US" dirty="0">
                <a:solidFill>
                  <a:schemeClr val="accent6">
                    <a:lumMod val="75000"/>
                  </a:schemeClr>
                </a:solidFill>
              </a:rPr>
              <a:t> </a:t>
            </a:r>
            <a:r>
              <a:rPr lang="en-US" dirty="0" err="1">
                <a:solidFill>
                  <a:schemeClr val="accent6">
                    <a:lumMod val="75000"/>
                  </a:schemeClr>
                </a:solidFill>
              </a:rPr>
              <a:t>vode</a:t>
            </a:r>
            <a:r>
              <a:rPr lang="en-US" dirty="0">
                <a:solidFill>
                  <a:schemeClr val="accent6">
                    <a:lumMod val="75000"/>
                  </a:schemeClr>
                </a:solidFill>
              </a:rPr>
              <a:t>. </a:t>
            </a:r>
            <a:r>
              <a:rPr lang="en-US" dirty="0" err="1">
                <a:solidFill>
                  <a:schemeClr val="accent6">
                    <a:lumMod val="75000"/>
                  </a:schemeClr>
                </a:solidFill>
              </a:rPr>
              <a:t>Hidrogelovi</a:t>
            </a:r>
            <a:r>
              <a:rPr lang="en-US" dirty="0">
                <a:solidFill>
                  <a:schemeClr val="accent6">
                    <a:lumMod val="75000"/>
                  </a:schemeClr>
                </a:solidFill>
              </a:rPr>
              <a:t> </a:t>
            </a:r>
            <a:r>
              <a:rPr lang="en-US" dirty="0" err="1">
                <a:solidFill>
                  <a:schemeClr val="accent6">
                    <a:lumMod val="75000"/>
                  </a:schemeClr>
                </a:solidFill>
              </a:rPr>
              <a:t>mogu</a:t>
            </a:r>
            <a:r>
              <a:rPr lang="en-US" dirty="0">
                <a:solidFill>
                  <a:schemeClr val="accent6">
                    <a:lumMod val="75000"/>
                  </a:schemeClr>
                </a:solidFill>
              </a:rPr>
              <a:t> da </a:t>
            </a:r>
            <a:r>
              <a:rPr lang="en-US" dirty="0" err="1">
                <a:solidFill>
                  <a:schemeClr val="accent6">
                    <a:lumMod val="75000"/>
                  </a:schemeClr>
                </a:solidFill>
              </a:rPr>
              <a:t>inkapsuliraju</a:t>
            </a:r>
            <a:r>
              <a:rPr lang="en-US" dirty="0">
                <a:solidFill>
                  <a:schemeClr val="accent6">
                    <a:lumMod val="75000"/>
                  </a:schemeClr>
                </a:solidFill>
              </a:rPr>
              <a:t> </a:t>
            </a:r>
            <a:r>
              <a:rPr lang="en-US" dirty="0" err="1">
                <a:solidFill>
                  <a:schemeClr val="accent6">
                    <a:lumMod val="75000"/>
                  </a:schemeClr>
                </a:solidFill>
              </a:rPr>
              <a:t>hemijske</a:t>
            </a:r>
            <a:r>
              <a:rPr lang="en-US" dirty="0">
                <a:solidFill>
                  <a:schemeClr val="accent6">
                    <a:lumMod val="75000"/>
                  </a:schemeClr>
                </a:solidFill>
              </a:rPr>
              <a:t> </a:t>
            </a:r>
            <a:r>
              <a:rPr lang="en-US" dirty="0" err="1">
                <a:solidFill>
                  <a:schemeClr val="accent6">
                    <a:lumMod val="75000"/>
                  </a:schemeClr>
                </a:solidFill>
              </a:rPr>
              <a:t>sisteme</a:t>
            </a:r>
            <a:r>
              <a:rPr lang="en-US" dirty="0">
                <a:solidFill>
                  <a:schemeClr val="accent6">
                    <a:lumMod val="75000"/>
                  </a:schemeClr>
                </a:solidFill>
              </a:rPr>
              <a:t> </a:t>
            </a:r>
            <a:r>
              <a:rPr lang="en-US" dirty="0" err="1">
                <a:solidFill>
                  <a:schemeClr val="accent6">
                    <a:lumMod val="75000"/>
                  </a:schemeClr>
                </a:solidFill>
              </a:rPr>
              <a:t>koji</a:t>
            </a:r>
            <a:r>
              <a:rPr lang="en-US" dirty="0">
                <a:solidFill>
                  <a:schemeClr val="accent6">
                    <a:lumMod val="75000"/>
                  </a:schemeClr>
                </a:solidFill>
              </a:rPr>
              <a:t> </a:t>
            </a:r>
            <a:r>
              <a:rPr lang="en-US" dirty="0" err="1">
                <a:solidFill>
                  <a:schemeClr val="accent6">
                    <a:lumMod val="75000"/>
                  </a:schemeClr>
                </a:solidFill>
              </a:rPr>
              <a:t>nakon</a:t>
            </a:r>
            <a:r>
              <a:rPr lang="en-US" dirty="0">
                <a:solidFill>
                  <a:schemeClr val="accent6">
                    <a:lumMod val="75000"/>
                  </a:schemeClr>
                </a:solidFill>
              </a:rPr>
              <a:t> </a:t>
            </a:r>
            <a:r>
              <a:rPr lang="en-US" dirty="0" err="1">
                <a:solidFill>
                  <a:schemeClr val="accent6">
                    <a:lumMod val="75000"/>
                  </a:schemeClr>
                </a:solidFill>
              </a:rPr>
              <a:t>stimulacije</a:t>
            </a:r>
            <a:r>
              <a:rPr lang="en-US" dirty="0">
                <a:solidFill>
                  <a:schemeClr val="accent6">
                    <a:lumMod val="75000"/>
                  </a:schemeClr>
                </a:solidFill>
              </a:rPr>
              <a:t> </a:t>
            </a:r>
            <a:r>
              <a:rPr lang="en-US" dirty="0" err="1">
                <a:solidFill>
                  <a:schemeClr val="accent6">
                    <a:lumMod val="75000"/>
                  </a:schemeClr>
                </a:solidFill>
              </a:rPr>
              <a:t>spoljašnjim</a:t>
            </a:r>
            <a:r>
              <a:rPr lang="en-US" dirty="0">
                <a:solidFill>
                  <a:schemeClr val="accent6">
                    <a:lumMod val="75000"/>
                  </a:schemeClr>
                </a:solidFill>
              </a:rPr>
              <a:t> </a:t>
            </a:r>
            <a:r>
              <a:rPr lang="en-US" dirty="0" err="1">
                <a:solidFill>
                  <a:schemeClr val="accent6">
                    <a:lumMod val="75000"/>
                  </a:schemeClr>
                </a:solidFill>
              </a:rPr>
              <a:t>faktorima</a:t>
            </a:r>
            <a:r>
              <a:rPr lang="en-US" dirty="0">
                <a:solidFill>
                  <a:schemeClr val="accent6">
                    <a:lumMod val="75000"/>
                  </a:schemeClr>
                </a:solidFill>
              </a:rPr>
              <a:t>, </a:t>
            </a:r>
            <a:r>
              <a:rPr lang="en-US" dirty="0" err="1">
                <a:solidFill>
                  <a:schemeClr val="accent6">
                    <a:lumMod val="75000"/>
                  </a:schemeClr>
                </a:solidFill>
              </a:rPr>
              <a:t>kao</a:t>
            </a:r>
            <a:r>
              <a:rPr lang="en-US" dirty="0">
                <a:solidFill>
                  <a:schemeClr val="accent6">
                    <a:lumMod val="75000"/>
                  </a:schemeClr>
                </a:solidFill>
              </a:rPr>
              <a:t> </a:t>
            </a:r>
            <a:r>
              <a:rPr lang="en-US" dirty="0" err="1">
                <a:solidFill>
                  <a:schemeClr val="accent6">
                    <a:lumMod val="75000"/>
                  </a:schemeClr>
                </a:solidFill>
              </a:rPr>
              <a:t>što</a:t>
            </a:r>
            <a:r>
              <a:rPr lang="en-US" dirty="0">
                <a:solidFill>
                  <a:schemeClr val="accent6">
                    <a:lumMod val="75000"/>
                  </a:schemeClr>
                </a:solidFill>
              </a:rPr>
              <a:t> je </a:t>
            </a:r>
            <a:r>
              <a:rPr lang="en-US" dirty="0" err="1">
                <a:solidFill>
                  <a:schemeClr val="accent6">
                    <a:lumMod val="75000"/>
                  </a:schemeClr>
                </a:solidFill>
              </a:rPr>
              <a:t>promena</a:t>
            </a:r>
            <a:r>
              <a:rPr lang="en-US" dirty="0">
                <a:solidFill>
                  <a:schemeClr val="accent6">
                    <a:lumMod val="75000"/>
                  </a:schemeClr>
                </a:solidFill>
              </a:rPr>
              <a:t> pH </a:t>
            </a:r>
            <a:r>
              <a:rPr lang="en-US" dirty="0" err="1">
                <a:solidFill>
                  <a:schemeClr val="accent6">
                    <a:lumMod val="75000"/>
                  </a:schemeClr>
                </a:solidFill>
              </a:rPr>
              <a:t>vrednosti</a:t>
            </a:r>
            <a:r>
              <a:rPr lang="en-US" dirty="0" smtClean="0">
                <a:solidFill>
                  <a:schemeClr val="accent6">
                    <a:lumMod val="75000"/>
                  </a:schemeClr>
                </a:solidFill>
              </a:rPr>
              <a:t>, </a:t>
            </a:r>
            <a:r>
              <a:rPr lang="en-US" dirty="0" err="1">
                <a:solidFill>
                  <a:schemeClr val="accent6">
                    <a:lumMod val="75000"/>
                  </a:schemeClr>
                </a:solidFill>
              </a:rPr>
              <a:t>prouzrokuju</a:t>
            </a:r>
            <a:r>
              <a:rPr lang="en-US" dirty="0">
                <a:solidFill>
                  <a:schemeClr val="accent6">
                    <a:lumMod val="75000"/>
                  </a:schemeClr>
                </a:solidFill>
              </a:rPr>
              <a:t> </a:t>
            </a:r>
            <a:r>
              <a:rPr lang="en-US" dirty="0" err="1">
                <a:solidFill>
                  <a:schemeClr val="accent6">
                    <a:lumMod val="75000"/>
                  </a:schemeClr>
                </a:solidFill>
              </a:rPr>
              <a:t>oslobađanje</a:t>
            </a:r>
            <a:r>
              <a:rPr lang="en-US" dirty="0">
                <a:solidFill>
                  <a:schemeClr val="accent6">
                    <a:lumMod val="75000"/>
                  </a:schemeClr>
                </a:solidFill>
              </a:rPr>
              <a:t> </a:t>
            </a:r>
            <a:r>
              <a:rPr lang="en-US" dirty="0" err="1">
                <a:solidFill>
                  <a:schemeClr val="accent6">
                    <a:lumMod val="75000"/>
                  </a:schemeClr>
                </a:solidFill>
              </a:rPr>
              <a:t>specifičnih</a:t>
            </a:r>
            <a:r>
              <a:rPr lang="en-US" dirty="0">
                <a:solidFill>
                  <a:schemeClr val="accent6">
                    <a:lumMod val="75000"/>
                  </a:schemeClr>
                </a:solidFill>
              </a:rPr>
              <a:t> </a:t>
            </a:r>
            <a:r>
              <a:rPr lang="en-US" dirty="0" err="1">
                <a:solidFill>
                  <a:schemeClr val="accent6">
                    <a:lumMod val="75000"/>
                  </a:schemeClr>
                </a:solidFill>
              </a:rPr>
              <a:t>jedinjenja</a:t>
            </a:r>
            <a:r>
              <a:rPr lang="en-US" dirty="0">
                <a:solidFill>
                  <a:schemeClr val="accent6">
                    <a:lumMod val="75000"/>
                  </a:schemeClr>
                </a:solidFill>
              </a:rPr>
              <a:t> </a:t>
            </a:r>
            <a:r>
              <a:rPr lang="en-US" dirty="0" err="1">
                <a:solidFill>
                  <a:schemeClr val="accent6">
                    <a:lumMod val="75000"/>
                  </a:schemeClr>
                </a:solidFill>
              </a:rPr>
              <a:t>kao</a:t>
            </a:r>
            <a:r>
              <a:rPr lang="en-US" dirty="0">
                <a:solidFill>
                  <a:schemeClr val="accent6">
                    <a:lumMod val="75000"/>
                  </a:schemeClr>
                </a:solidFill>
              </a:rPr>
              <a:t> </a:t>
            </a:r>
            <a:r>
              <a:rPr lang="en-US" dirty="0" err="1">
                <a:solidFill>
                  <a:schemeClr val="accent6">
                    <a:lumMod val="75000"/>
                  </a:schemeClr>
                </a:solidFill>
              </a:rPr>
              <a:t>što</a:t>
            </a:r>
            <a:r>
              <a:rPr lang="en-US" dirty="0">
                <a:solidFill>
                  <a:schemeClr val="accent6">
                    <a:lumMod val="75000"/>
                  </a:schemeClr>
                </a:solidFill>
              </a:rPr>
              <a:t> je </a:t>
            </a:r>
            <a:r>
              <a:rPr lang="en-US" dirty="0" err="1">
                <a:solidFill>
                  <a:schemeClr val="accent6">
                    <a:lumMod val="75000"/>
                  </a:schemeClr>
                </a:solidFill>
              </a:rPr>
              <a:t>glukoza</a:t>
            </a:r>
            <a:r>
              <a:rPr lang="en-US" dirty="0">
                <a:solidFill>
                  <a:schemeClr val="accent6">
                    <a:lumMod val="75000"/>
                  </a:schemeClr>
                </a:solidFill>
              </a:rPr>
              <a:t> u </a:t>
            </a:r>
            <a:r>
              <a:rPr lang="en-US" dirty="0" err="1">
                <a:solidFill>
                  <a:schemeClr val="accent6">
                    <a:lumMod val="75000"/>
                  </a:schemeClr>
                </a:solidFill>
              </a:rPr>
              <a:t>okolinu</a:t>
            </a:r>
            <a:r>
              <a:rPr lang="en-US" dirty="0">
                <a:solidFill>
                  <a:schemeClr val="accent6">
                    <a:lumMod val="75000"/>
                  </a:schemeClr>
                </a:solidFill>
              </a:rPr>
              <a:t>. </a:t>
            </a:r>
          </a:p>
        </p:txBody>
      </p:sp>
      <p:sp>
        <p:nvSpPr>
          <p:cNvPr id="3" name="Rectangle 2"/>
          <p:cNvSpPr/>
          <p:nvPr/>
        </p:nvSpPr>
        <p:spPr>
          <a:xfrm>
            <a:off x="6358657" y="767681"/>
            <a:ext cx="2566846" cy="3785652"/>
          </a:xfrm>
          <a:prstGeom prst="rect">
            <a:avLst/>
          </a:prstGeom>
        </p:spPr>
        <p:txBody>
          <a:bodyPr wrap="square">
            <a:spAutoFit/>
          </a:bodyPr>
          <a:lstStyle/>
          <a:p>
            <a:r>
              <a:rPr lang="en-US" sz="1600" dirty="0" err="1" smtClean="0">
                <a:solidFill>
                  <a:schemeClr val="tx1">
                    <a:lumMod val="50000"/>
                    <a:lumOff val="50000"/>
                  </a:schemeClr>
                </a:solidFill>
              </a:rPr>
              <a:t>Hidrogel</a:t>
            </a:r>
            <a:r>
              <a:rPr lang="en-US" sz="1600" dirty="0" smtClean="0">
                <a:solidFill>
                  <a:schemeClr val="tx1">
                    <a:lumMod val="50000"/>
                    <a:lumOff val="50000"/>
                  </a:schemeClr>
                </a:solidFill>
              </a:rPr>
              <a:t> je </a:t>
            </a:r>
            <a:r>
              <a:rPr lang="en-US" sz="1600" dirty="0" err="1" smtClean="0">
                <a:solidFill>
                  <a:schemeClr val="tx1">
                    <a:lumMod val="50000"/>
                    <a:lumOff val="50000"/>
                  </a:schemeClr>
                </a:solidFill>
              </a:rPr>
              <a:t>mreža</a:t>
            </a:r>
            <a:r>
              <a:rPr lang="en-US" sz="1600" dirty="0" smtClean="0">
                <a:solidFill>
                  <a:schemeClr val="tx1">
                    <a:lumMod val="50000"/>
                    <a:lumOff val="50000"/>
                  </a:schemeClr>
                </a:solidFill>
              </a:rPr>
              <a:t> </a:t>
            </a:r>
            <a:r>
              <a:rPr lang="en-US" sz="1600" dirty="0" err="1" smtClean="0">
                <a:solidFill>
                  <a:schemeClr val="tx1">
                    <a:lumMod val="50000"/>
                    <a:lumOff val="50000"/>
                  </a:schemeClr>
                </a:solidFill>
              </a:rPr>
              <a:t>polimernih</a:t>
            </a:r>
            <a:r>
              <a:rPr lang="en-US" sz="1600" dirty="0" smtClean="0">
                <a:solidFill>
                  <a:schemeClr val="tx1">
                    <a:lumMod val="50000"/>
                    <a:lumOff val="50000"/>
                  </a:schemeClr>
                </a:solidFill>
              </a:rPr>
              <a:t> </a:t>
            </a:r>
            <a:r>
              <a:rPr lang="en-US" sz="1600" dirty="0" err="1" smtClean="0">
                <a:solidFill>
                  <a:schemeClr val="tx1">
                    <a:lumMod val="50000"/>
                    <a:lumOff val="50000"/>
                  </a:schemeClr>
                </a:solidFill>
              </a:rPr>
              <a:t>lanaca</a:t>
            </a:r>
            <a:r>
              <a:rPr lang="en-US" sz="1600" dirty="0" smtClean="0">
                <a:solidFill>
                  <a:schemeClr val="tx1">
                    <a:lumMod val="50000"/>
                    <a:lumOff val="50000"/>
                  </a:schemeClr>
                </a:solidFill>
              </a:rPr>
              <a:t> </a:t>
            </a:r>
            <a:r>
              <a:rPr lang="en-US" sz="1600" dirty="0" err="1" smtClean="0">
                <a:solidFill>
                  <a:schemeClr val="tx1">
                    <a:lumMod val="50000"/>
                    <a:lumOff val="50000"/>
                  </a:schemeClr>
                </a:solidFill>
              </a:rPr>
              <a:t>koji</a:t>
            </a:r>
            <a:r>
              <a:rPr lang="en-US" sz="1600" dirty="0" smtClean="0">
                <a:solidFill>
                  <a:schemeClr val="tx1">
                    <a:lumMod val="50000"/>
                    <a:lumOff val="50000"/>
                  </a:schemeClr>
                </a:solidFill>
              </a:rPr>
              <a:t> </a:t>
            </a:r>
            <a:r>
              <a:rPr lang="en-US" sz="1600" dirty="0" err="1" smtClean="0">
                <a:solidFill>
                  <a:schemeClr val="tx1">
                    <a:lumMod val="50000"/>
                    <a:lumOff val="50000"/>
                  </a:schemeClr>
                </a:solidFill>
              </a:rPr>
              <a:t>su</a:t>
            </a:r>
            <a:r>
              <a:rPr lang="en-US" sz="1600" dirty="0" smtClean="0">
                <a:solidFill>
                  <a:schemeClr val="tx1">
                    <a:lumMod val="50000"/>
                    <a:lumOff val="50000"/>
                  </a:schemeClr>
                </a:solidFill>
              </a:rPr>
              <a:t> </a:t>
            </a:r>
            <a:r>
              <a:rPr lang="en-US" sz="1600" dirty="0" err="1" smtClean="0">
                <a:solidFill>
                  <a:schemeClr val="tx1">
                    <a:lumMod val="50000"/>
                    <a:lumOff val="50000"/>
                  </a:schemeClr>
                </a:solidFill>
              </a:rPr>
              <a:t>hidrofilni</a:t>
            </a:r>
            <a:r>
              <a:rPr lang="en-US" sz="1600" dirty="0" smtClean="0">
                <a:solidFill>
                  <a:schemeClr val="tx1">
                    <a:lumMod val="50000"/>
                    <a:lumOff val="50000"/>
                  </a:schemeClr>
                </a:solidFill>
              </a:rPr>
              <a:t>, </a:t>
            </a:r>
            <a:r>
              <a:rPr lang="en-US" sz="1600" dirty="0" err="1" smtClean="0">
                <a:solidFill>
                  <a:schemeClr val="tx1">
                    <a:lumMod val="50000"/>
                    <a:lumOff val="50000"/>
                  </a:schemeClr>
                </a:solidFill>
              </a:rPr>
              <a:t>i</a:t>
            </a:r>
            <a:r>
              <a:rPr lang="en-US" sz="1600" dirty="0" smtClean="0">
                <a:solidFill>
                  <a:schemeClr val="tx1">
                    <a:lumMod val="50000"/>
                    <a:lumOff val="50000"/>
                  </a:schemeClr>
                </a:solidFill>
              </a:rPr>
              <a:t> </a:t>
            </a:r>
            <a:r>
              <a:rPr lang="en-US" sz="1600" dirty="0" err="1" smtClean="0">
                <a:solidFill>
                  <a:schemeClr val="tx1">
                    <a:lumMod val="50000"/>
                    <a:lumOff val="50000"/>
                  </a:schemeClr>
                </a:solidFill>
              </a:rPr>
              <a:t>ponekad</a:t>
            </a:r>
            <a:r>
              <a:rPr lang="en-US" sz="1600" dirty="0" smtClean="0">
                <a:solidFill>
                  <a:schemeClr val="tx1">
                    <a:lumMod val="50000"/>
                    <a:lumOff val="50000"/>
                  </a:schemeClr>
                </a:solidFill>
              </a:rPr>
              <a:t> </a:t>
            </a:r>
            <a:r>
              <a:rPr lang="en-US" sz="1600" dirty="0" err="1" smtClean="0">
                <a:solidFill>
                  <a:schemeClr val="tx1">
                    <a:lumMod val="50000"/>
                    <a:lumOff val="50000"/>
                  </a:schemeClr>
                </a:solidFill>
              </a:rPr>
              <a:t>prisutni</a:t>
            </a:r>
            <a:r>
              <a:rPr lang="en-US" sz="1600" dirty="0" smtClean="0">
                <a:solidFill>
                  <a:schemeClr val="tx1">
                    <a:lumMod val="50000"/>
                    <a:lumOff val="50000"/>
                  </a:schemeClr>
                </a:solidFill>
              </a:rPr>
              <a:t> u </a:t>
            </a:r>
            <a:r>
              <a:rPr lang="en-US" sz="1600" dirty="0" err="1" smtClean="0">
                <a:solidFill>
                  <a:schemeClr val="tx1">
                    <a:lumMod val="50000"/>
                    <a:lumOff val="50000"/>
                  </a:schemeClr>
                </a:solidFill>
              </a:rPr>
              <a:t>koloidnom</a:t>
            </a:r>
            <a:r>
              <a:rPr lang="en-US" sz="1600" dirty="0" smtClean="0">
                <a:solidFill>
                  <a:schemeClr val="tx1">
                    <a:lumMod val="50000"/>
                    <a:lumOff val="50000"/>
                  </a:schemeClr>
                </a:solidFill>
              </a:rPr>
              <a:t> </a:t>
            </a:r>
            <a:r>
              <a:rPr lang="en-US" sz="1600" dirty="0" err="1" smtClean="0">
                <a:solidFill>
                  <a:schemeClr val="tx1">
                    <a:lumMod val="50000"/>
                    <a:lumOff val="50000"/>
                  </a:schemeClr>
                </a:solidFill>
              </a:rPr>
              <a:t>gelu</a:t>
            </a:r>
            <a:r>
              <a:rPr lang="en-US" sz="1600" dirty="0" smtClean="0">
                <a:solidFill>
                  <a:schemeClr val="tx1">
                    <a:lumMod val="50000"/>
                    <a:lumOff val="50000"/>
                  </a:schemeClr>
                </a:solidFill>
              </a:rPr>
              <a:t> u </a:t>
            </a:r>
            <a:r>
              <a:rPr lang="en-US" sz="1600" dirty="0" err="1" smtClean="0">
                <a:solidFill>
                  <a:schemeClr val="tx1">
                    <a:lumMod val="50000"/>
                    <a:lumOff val="50000"/>
                  </a:schemeClr>
                </a:solidFill>
              </a:rPr>
              <a:t>kome</a:t>
            </a:r>
            <a:r>
              <a:rPr lang="en-US" sz="1600" dirty="0" smtClean="0">
                <a:solidFill>
                  <a:schemeClr val="tx1">
                    <a:lumMod val="50000"/>
                    <a:lumOff val="50000"/>
                  </a:schemeClr>
                </a:solidFill>
              </a:rPr>
              <a:t> je </a:t>
            </a:r>
            <a:r>
              <a:rPr lang="en-US" sz="1600" dirty="0" err="1" smtClean="0">
                <a:solidFill>
                  <a:schemeClr val="tx1">
                    <a:lumMod val="50000"/>
                    <a:lumOff val="50000"/>
                  </a:schemeClr>
                </a:solidFill>
              </a:rPr>
              <a:t>voda</a:t>
            </a:r>
            <a:r>
              <a:rPr lang="en-US" sz="1600" dirty="0" smtClean="0">
                <a:solidFill>
                  <a:schemeClr val="tx1">
                    <a:lumMod val="50000"/>
                    <a:lumOff val="50000"/>
                  </a:schemeClr>
                </a:solidFill>
              </a:rPr>
              <a:t> </a:t>
            </a:r>
            <a:r>
              <a:rPr lang="en-US" sz="1600" dirty="0" err="1" smtClean="0">
                <a:solidFill>
                  <a:schemeClr val="tx1">
                    <a:lumMod val="50000"/>
                    <a:lumOff val="50000"/>
                  </a:schemeClr>
                </a:solidFill>
              </a:rPr>
              <a:t>disperzioni</a:t>
            </a:r>
            <a:r>
              <a:rPr lang="en-US" sz="1600" dirty="0" smtClean="0">
                <a:solidFill>
                  <a:schemeClr val="tx1">
                    <a:lumMod val="50000"/>
                    <a:lumOff val="50000"/>
                  </a:schemeClr>
                </a:solidFill>
              </a:rPr>
              <a:t> </a:t>
            </a:r>
            <a:r>
              <a:rPr lang="en-US" sz="1600" dirty="0" err="1" smtClean="0">
                <a:solidFill>
                  <a:schemeClr val="tx1">
                    <a:lumMod val="50000"/>
                    <a:lumOff val="50000"/>
                  </a:schemeClr>
                </a:solidFill>
              </a:rPr>
              <a:t>medijum</a:t>
            </a:r>
            <a:r>
              <a:rPr lang="en-US" sz="1600" dirty="0" smtClean="0">
                <a:solidFill>
                  <a:schemeClr val="tx1">
                    <a:lumMod val="50000"/>
                    <a:lumOff val="50000"/>
                  </a:schemeClr>
                </a:solidFill>
              </a:rPr>
              <a:t>. </a:t>
            </a:r>
          </a:p>
          <a:p>
            <a:endParaRPr lang="en-US" sz="1600" dirty="0">
              <a:solidFill>
                <a:srgbClr val="00B050"/>
              </a:solidFill>
            </a:endParaRPr>
          </a:p>
          <a:p>
            <a:r>
              <a:rPr lang="en-US" sz="1600" dirty="0" err="1" smtClean="0">
                <a:solidFill>
                  <a:srgbClr val="00B050"/>
                </a:solidFill>
              </a:rPr>
              <a:t>Trodimenzionalna</a:t>
            </a:r>
            <a:r>
              <a:rPr lang="en-US" sz="1600" dirty="0" smtClean="0">
                <a:solidFill>
                  <a:srgbClr val="00B050"/>
                </a:solidFill>
              </a:rPr>
              <a:t> </a:t>
            </a:r>
            <a:r>
              <a:rPr lang="en-US" sz="1600" dirty="0" err="1" smtClean="0">
                <a:solidFill>
                  <a:srgbClr val="00B050"/>
                </a:solidFill>
              </a:rPr>
              <a:t>čvrsta</a:t>
            </a:r>
            <a:r>
              <a:rPr lang="en-US" sz="1600" dirty="0" smtClean="0">
                <a:solidFill>
                  <a:srgbClr val="00B050"/>
                </a:solidFill>
              </a:rPr>
              <a:t> </a:t>
            </a:r>
            <a:r>
              <a:rPr lang="en-US" sz="1600" dirty="0" err="1" smtClean="0">
                <a:solidFill>
                  <a:srgbClr val="00B050"/>
                </a:solidFill>
              </a:rPr>
              <a:t>masa</a:t>
            </a:r>
            <a:r>
              <a:rPr lang="en-US" sz="1600" dirty="0" smtClean="0">
                <a:solidFill>
                  <a:srgbClr val="00B050"/>
                </a:solidFill>
              </a:rPr>
              <a:t> </a:t>
            </a:r>
            <a:r>
              <a:rPr lang="en-US" sz="1600" dirty="0" err="1" smtClean="0">
                <a:solidFill>
                  <a:srgbClr val="00B050"/>
                </a:solidFill>
              </a:rPr>
              <a:t>nastaje</a:t>
            </a:r>
            <a:r>
              <a:rPr lang="en-US" sz="1600" dirty="0" smtClean="0">
                <a:solidFill>
                  <a:srgbClr val="00B050"/>
                </a:solidFill>
              </a:rPr>
              <a:t> </a:t>
            </a:r>
            <a:r>
              <a:rPr lang="en-US" sz="1600" dirty="0" err="1" smtClean="0">
                <a:solidFill>
                  <a:srgbClr val="00B050"/>
                </a:solidFill>
              </a:rPr>
              <a:t>iz</a:t>
            </a:r>
            <a:r>
              <a:rPr lang="en-US" sz="1600" dirty="0" smtClean="0">
                <a:solidFill>
                  <a:srgbClr val="00B050"/>
                </a:solidFill>
              </a:rPr>
              <a:t> </a:t>
            </a:r>
            <a:r>
              <a:rPr lang="en-US" sz="1600" dirty="0" err="1" smtClean="0">
                <a:solidFill>
                  <a:srgbClr val="00B050"/>
                </a:solidFill>
              </a:rPr>
              <a:t>hidrofilnih</a:t>
            </a:r>
            <a:r>
              <a:rPr lang="en-US" sz="1600" dirty="0" smtClean="0">
                <a:solidFill>
                  <a:srgbClr val="00B050"/>
                </a:solidFill>
              </a:rPr>
              <a:t> </a:t>
            </a:r>
            <a:r>
              <a:rPr lang="en-US" sz="1600" dirty="0" err="1" smtClean="0">
                <a:solidFill>
                  <a:srgbClr val="00B050"/>
                </a:solidFill>
              </a:rPr>
              <a:t>polimernih</a:t>
            </a:r>
            <a:r>
              <a:rPr lang="en-US" sz="1600" dirty="0" smtClean="0">
                <a:solidFill>
                  <a:srgbClr val="00B050"/>
                </a:solidFill>
              </a:rPr>
              <a:t> </a:t>
            </a:r>
            <a:r>
              <a:rPr lang="en-US" sz="1600" dirty="0" err="1" smtClean="0">
                <a:solidFill>
                  <a:srgbClr val="00B050"/>
                </a:solidFill>
              </a:rPr>
              <a:t>lanaca</a:t>
            </a:r>
            <a:r>
              <a:rPr lang="en-US" sz="1600" dirty="0" smtClean="0">
                <a:solidFill>
                  <a:srgbClr val="00B050"/>
                </a:solidFill>
              </a:rPr>
              <a:t> </a:t>
            </a:r>
            <a:r>
              <a:rPr lang="en-US" sz="1600" dirty="0" err="1" smtClean="0">
                <a:solidFill>
                  <a:srgbClr val="00B050"/>
                </a:solidFill>
              </a:rPr>
              <a:t>koji</a:t>
            </a:r>
            <a:r>
              <a:rPr lang="en-US" sz="1600" dirty="0" smtClean="0">
                <a:solidFill>
                  <a:srgbClr val="00B050"/>
                </a:solidFill>
              </a:rPr>
              <a:t> se </a:t>
            </a:r>
            <a:r>
              <a:rPr lang="en-US" sz="1600" dirty="0" err="1" smtClean="0">
                <a:solidFill>
                  <a:srgbClr val="00B050"/>
                </a:solidFill>
              </a:rPr>
              <a:t>drže</a:t>
            </a:r>
            <a:r>
              <a:rPr lang="en-US" sz="1600" dirty="0" smtClean="0">
                <a:solidFill>
                  <a:srgbClr val="00B050"/>
                </a:solidFill>
              </a:rPr>
              <a:t> </a:t>
            </a:r>
            <a:r>
              <a:rPr lang="en-US" sz="1600" dirty="0" err="1" smtClean="0">
                <a:solidFill>
                  <a:srgbClr val="00B050"/>
                </a:solidFill>
              </a:rPr>
              <a:t>zajedno</a:t>
            </a:r>
            <a:r>
              <a:rPr lang="en-US" sz="1600" dirty="0" smtClean="0">
                <a:solidFill>
                  <a:srgbClr val="00B050"/>
                </a:solidFill>
              </a:rPr>
              <a:t> </a:t>
            </a:r>
            <a:r>
              <a:rPr lang="en-US" sz="1600" dirty="0" err="1" smtClean="0">
                <a:solidFill>
                  <a:srgbClr val="00B050"/>
                </a:solidFill>
              </a:rPr>
              <a:t>ukrštenim</a:t>
            </a:r>
            <a:r>
              <a:rPr lang="en-US" sz="1600" dirty="0" smtClean="0">
                <a:solidFill>
                  <a:srgbClr val="00B050"/>
                </a:solidFill>
              </a:rPr>
              <a:t> </a:t>
            </a:r>
            <a:r>
              <a:rPr lang="en-US" sz="1600" dirty="0" err="1" smtClean="0">
                <a:solidFill>
                  <a:srgbClr val="00B050"/>
                </a:solidFill>
              </a:rPr>
              <a:t>vezama</a:t>
            </a:r>
            <a:r>
              <a:rPr lang="en-US" sz="1600" dirty="0" smtClean="0">
                <a:solidFill>
                  <a:srgbClr val="00B050"/>
                </a:solidFill>
              </a:rPr>
              <a:t>. </a:t>
            </a:r>
            <a:r>
              <a:rPr lang="en-US" sz="1600" dirty="0" err="1" smtClean="0">
                <a:solidFill>
                  <a:srgbClr val="00B050"/>
                </a:solidFill>
              </a:rPr>
              <a:t>Hidrogelovi</a:t>
            </a:r>
            <a:r>
              <a:rPr lang="en-US" sz="1600" dirty="0" smtClean="0">
                <a:solidFill>
                  <a:srgbClr val="00B050"/>
                </a:solidFill>
              </a:rPr>
              <a:t> </a:t>
            </a:r>
            <a:r>
              <a:rPr lang="en-US" sz="1600" dirty="0" err="1" smtClean="0">
                <a:solidFill>
                  <a:srgbClr val="00B050"/>
                </a:solidFill>
              </a:rPr>
              <a:t>su</a:t>
            </a:r>
            <a:r>
              <a:rPr lang="en-US" sz="1600" dirty="0" smtClean="0">
                <a:solidFill>
                  <a:srgbClr val="00B050"/>
                </a:solidFill>
              </a:rPr>
              <a:t> </a:t>
            </a:r>
            <a:r>
              <a:rPr lang="en-US" sz="1600" dirty="0" err="1" smtClean="0">
                <a:solidFill>
                  <a:srgbClr val="00B050"/>
                </a:solidFill>
              </a:rPr>
              <a:t>visoko</a:t>
            </a:r>
            <a:r>
              <a:rPr lang="en-US" sz="1600" dirty="0" smtClean="0">
                <a:solidFill>
                  <a:srgbClr val="00B050"/>
                </a:solidFill>
              </a:rPr>
              <a:t> </a:t>
            </a:r>
            <a:r>
              <a:rPr lang="en-US" sz="1600" dirty="0" err="1" smtClean="0">
                <a:solidFill>
                  <a:srgbClr val="00B050"/>
                </a:solidFill>
              </a:rPr>
              <a:t>apsorbujuće</a:t>
            </a:r>
            <a:r>
              <a:rPr lang="en-US" sz="1600" dirty="0" smtClean="0">
                <a:solidFill>
                  <a:srgbClr val="00B050"/>
                </a:solidFill>
              </a:rPr>
              <a:t> (</a:t>
            </a:r>
            <a:r>
              <a:rPr lang="en-US" sz="1600" dirty="0" err="1" smtClean="0">
                <a:solidFill>
                  <a:srgbClr val="00B050"/>
                </a:solidFill>
              </a:rPr>
              <a:t>mogu</a:t>
            </a:r>
            <a:r>
              <a:rPr lang="en-US" sz="1600" dirty="0" smtClean="0">
                <a:solidFill>
                  <a:srgbClr val="00B050"/>
                </a:solidFill>
              </a:rPr>
              <a:t> </a:t>
            </a:r>
            <a:r>
              <a:rPr lang="en-US" sz="1600" dirty="0" err="1" smtClean="0">
                <a:solidFill>
                  <a:srgbClr val="00B050"/>
                </a:solidFill>
              </a:rPr>
              <a:t>sadržati</a:t>
            </a:r>
            <a:r>
              <a:rPr lang="en-US" sz="1600" dirty="0" smtClean="0">
                <a:solidFill>
                  <a:srgbClr val="00B050"/>
                </a:solidFill>
              </a:rPr>
              <a:t> </a:t>
            </a:r>
            <a:r>
              <a:rPr lang="en-US" sz="1600" dirty="0" err="1" smtClean="0">
                <a:solidFill>
                  <a:srgbClr val="00B050"/>
                </a:solidFill>
              </a:rPr>
              <a:t>preko</a:t>
            </a:r>
            <a:r>
              <a:rPr lang="en-US" sz="1600" dirty="0" smtClean="0">
                <a:solidFill>
                  <a:srgbClr val="00B050"/>
                </a:solidFill>
              </a:rPr>
              <a:t> 90% </a:t>
            </a:r>
            <a:r>
              <a:rPr lang="en-US" sz="1600" dirty="0" err="1" smtClean="0">
                <a:solidFill>
                  <a:srgbClr val="00B050"/>
                </a:solidFill>
              </a:rPr>
              <a:t>vode</a:t>
            </a:r>
            <a:r>
              <a:rPr lang="en-US" sz="1600" dirty="0" smtClean="0">
                <a:solidFill>
                  <a:srgbClr val="00B050"/>
                </a:solidFill>
              </a:rPr>
              <a:t>) </a:t>
            </a:r>
            <a:r>
              <a:rPr lang="en-US" sz="1600" dirty="0" err="1" smtClean="0">
                <a:solidFill>
                  <a:srgbClr val="00B050"/>
                </a:solidFill>
              </a:rPr>
              <a:t>prirodne</a:t>
            </a:r>
            <a:r>
              <a:rPr lang="en-US" sz="1600" dirty="0" smtClean="0">
                <a:solidFill>
                  <a:srgbClr val="00B050"/>
                </a:solidFill>
              </a:rPr>
              <a:t> </a:t>
            </a:r>
            <a:r>
              <a:rPr lang="en-US" sz="1600" dirty="0" err="1" smtClean="0">
                <a:solidFill>
                  <a:srgbClr val="00B050"/>
                </a:solidFill>
              </a:rPr>
              <a:t>ili</a:t>
            </a:r>
            <a:r>
              <a:rPr lang="en-US" sz="1600" dirty="0" smtClean="0">
                <a:solidFill>
                  <a:srgbClr val="00B050"/>
                </a:solidFill>
              </a:rPr>
              <a:t> </a:t>
            </a:r>
            <a:r>
              <a:rPr lang="en-US" sz="1600" dirty="0" err="1" smtClean="0">
                <a:solidFill>
                  <a:srgbClr val="00B050"/>
                </a:solidFill>
              </a:rPr>
              <a:t>sintetičke</a:t>
            </a:r>
            <a:r>
              <a:rPr lang="en-US" sz="1600" dirty="0" smtClean="0">
                <a:solidFill>
                  <a:srgbClr val="00B050"/>
                </a:solidFill>
              </a:rPr>
              <a:t> </a:t>
            </a:r>
            <a:r>
              <a:rPr lang="en-US" sz="1600" dirty="0" err="1" smtClean="0">
                <a:solidFill>
                  <a:srgbClr val="00B050"/>
                </a:solidFill>
              </a:rPr>
              <a:t>polimerne</a:t>
            </a:r>
            <a:r>
              <a:rPr lang="en-US" sz="1600" dirty="0" smtClean="0">
                <a:solidFill>
                  <a:srgbClr val="00B050"/>
                </a:solidFill>
              </a:rPr>
              <a:t> </a:t>
            </a:r>
            <a:r>
              <a:rPr lang="en-US" sz="1600" dirty="0" err="1" smtClean="0">
                <a:solidFill>
                  <a:srgbClr val="00B050"/>
                </a:solidFill>
              </a:rPr>
              <a:t>mreže</a:t>
            </a:r>
            <a:r>
              <a:rPr lang="en-US" sz="1600" dirty="0" smtClean="0">
                <a:solidFill>
                  <a:srgbClr val="00B050"/>
                </a:solidFill>
              </a:rPr>
              <a:t>. </a:t>
            </a:r>
            <a:endParaRPr lang="en-US" sz="1600" dirty="0">
              <a:solidFill>
                <a:srgbClr val="00B050"/>
              </a:solidFill>
            </a:endParaRPr>
          </a:p>
        </p:txBody>
      </p:sp>
    </p:spTree>
    <p:extLst>
      <p:ext uri="{BB962C8B-B14F-4D97-AF65-F5344CB8AC3E}">
        <p14:creationId xmlns:p14="http://schemas.microsoft.com/office/powerpoint/2010/main" val="480232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RMAAAC3CAMAAAAGjUrGAAACAVBMVEX///8AzP/MzMwAAAAAyf9waWcA0v8AeZbp6ekAzv9ybWrQzMsA1P8Aw+8Abovw8PDe3t4dAAD4+Pjd9v+k6f8At+BPRUGizNsAjrD3/f+QjIo1JBwAUmsA1v8AyfcAp80AYHlVTUkAg6MjAADXzMhqamqMjIwcHBykpKR5eXlJSUmEhITU1NS/zNBNzPHDw8OGzOKuzNZszOmYzN1kzOsAACi5zNLa/f9UVFT///FEAAC5ublfX1+rzNeMzOB6zOX/78o4ODgAABnVs5nX4/X15MgAADsAAErizMUAACAYGBgVTG+8xtTLroNjJQC0j2gtAAAAH1S/3v5BgKgAAAycx+IALFIAADEAAECISgD/8+L13LQ8OFLr//Tnx6/I7v/gxJgAGTuhqqC7waijfD1OKABlSCu13+BVcY6BmK9IEQCo8P9af4rOwKODqMiYf1iDZEmbcEFHLzMqQGCCUxencTrS2OgAIU5jlrjEt6ynjlj/5tE1ABiIcGJ9SRw4e6UrXIxWHgAANmlRVXS1mYOOj3wvToDBsohQNRwqI0Sis7qMYjltOwByVCIiNT6hfmBOYoacxO3h5c6vrrmGh2ZEGwCeYxL0zakmW10AOEyZtcdzSTJslKuKnpxKNFaCPgAAGzEAM2wxZ4qrq452c5U0P1HD0L9kWWm4hVFSAACXstcg6lW7AAAS+0lEQVR4nO2djX8TR3rHRztNKmXISayaqHJz2+QYm7WtXeuNBVlIAmyBEmwLDAZOXGzfAQHT2OBAHDlqYkOAa4kvOeMkbl3aO+BKCX9lZ/ZF2jfJb+tIlvf3SWRpdxntfPXMM2/PzALgypUrV87J73UkmTTrSDJbEuvMl6d57V3vUSfSY2HAiWS2Ji/0O5FMV6f13XbkMrHKZWKVy8Qql4lVLhOrXCZWuUyscplY5TKxymVilcvEKpeJVS4Tq1wmVrUDkw4dk8NBB9RcJv/ggP7l0yqTjvf2/d32xTWXydsOZOHNX71VY/Jrz7blazYT3/bzsM9lsneYiDnRZWJg4othjEMeLibkXCYqkyxmGAbHYwjhDZuLmE1ujUk8lNwNTCREmKCQQMF4xGh0XTCcJ4kRzm2FCf2HDdNvESYxmUkijjHDxTCxFqlhtkSEoyHEIGkrTBKIwboSyiWjiazBmbUIkzgtOyibkeK+DMXDoFijbFGEWZK10IaYcKLI6ao3EWNURSCGEPkJEMZCvNWYeHIMI+QYhJMipUOdSyPzTpCL4pKQ4dZn4stJDMm0kKilJ+Y47W0UIUYVlrSjrcLE40vGsuT3SsZVJqhhBZRAxCtrHxoxERms5BqhrD3bqhDDtRgT4mZRNJbwbIxJFgmhqrE3YBLXZRpbimNOj4R8pdBqTKIFgZQglNVy0LBqCGFBFJh162LRkGmcMSbCGZFQh9ZiTEj1KmchJNs6TpgxcPF4DZMvLlIvsY4/8QnIkGdsbJeEEGMW12JMlJ8Vc1lSCyALkixp6OKMjiDJ0HpMcmZDEAyQLUTUOrqlmHhICz9DWwxJzmOSkj218lV+Zax9qstEMhuCoUCKVjNBmdZj4knWa3VrN63LlKi9r8fEaggol6y16y1WRM5LvtZjUk+aO8R2zOoxEa2ZJjVzQUsianNa2EVMfI1acptgQp2Q5qrs7GQ3Mam6BoujacCEszoMSdfxTtr4E7kJs1uYiLQRjnDc7lw9Jj5ryUmKtS63DTIU3U1MPFyIeED7dlzdesfSAMHGWs4CRXHhu4EJvSQjcT67ctOQibm2NbV6LP4GKZX7LmDCZTM5sYCzTMGmF9eQCR0q0WfZ7I0SZkPhdgkTH2nE41AiliMdXA+3GR/rMbXakLno+QRjyVLPtz4TucrEoiBITJI4CJvucqOxgli1fCALElG2nZoVaedbkAlnvPcovW1MWvKi3PPHVktpOKYUZ+g4GulCJSz/kBgRygryaXJBononrcdExMYal3pC4gli2USO4rFpta0z9ihGQ6Fs3KbQESYkNTERk6SQ/nzrMSF+wzjOESfNS1KAkghzGNVG1zbMpK5EgbH12i3HxCfGpKT5Hj0ZYtukzyeGrCVgG3NedWr3hkxYR1bXsJHNMInheNY6aC9ii4d0gEkdNWTS1e0EEwbWRWtm4ovmBJyzc6S2lXAzmPQ6w+TghpmQSkAICQnGMsrWUG3NRK5iMliUUOMJ3b3EhMO0ZZWJYv0Y4x5nQqpdJichHIttKhalvZl4fD7iU2yaqnuZiYd2gzcbsNT+TDYvl4nLZPNMfNtXk5lwb25fv9YzefsdB9RcJr/5Rwf0XpVJF9zvhJrHhAX+I+86oZ6uapJ+Z8RG6v2OO8rE70wPc4fU9xFvT2UHmQR6YTMHbtZXD/yoy24hzY4xYY4chNCR5Uc7pj4Ijx7ptW4xQ5iEty8rEy8DiJk4s6XNjqnnCLlDq6V0vP/mhpYAiVyDs75//idr2ek+mDbtaONVv97v9Xu9XtbLqp+0837d7bGszc0aU1P+BCKBOfIyZ3dJQFd0vV4QCJvOp3ke2owQdry/bwNNpjjCONqgVWjDpPOgnzd+3/QHcEa5vVsww9xe+7ksfyp+OKheMHuhdtOfnzsGB0F95T+7o1zsv3soCB7csLXI2TvrJNgN7KBQJlxCitnO5muSp+cbRCnaMOn8yA94w5HUHCh+odzjMDxc8XpHyqCUHgSrJ719Q1jAfeHi6XApTX7wVFoA80NP+DAgB+tB+fK+eurVpfD8EPlb4UmWC/Rlnk8PzQ9hPkgT5Mm5FHmZHyqshMmpoD6RPmAHhTChM5PIGoRIZ03UHr08UY1tpud82ZBoy+QoXRlpsZ0vFcsgTKY+CIKRcuV3gX8Nrp4MfxUcPlWAo8XTpUNP4AS4+7o/8/XCZThYLH/5aANMbtFkx79InZkYXpw+Hy4u5mE1wfMfw1Dq3uhI6OsFYievysP3zZStUHrf36dGZlrMQMRIHebgsL2d+ARySdLjedPM5IhteyX1DdCYTDygTIqnycvqya9GwfBZOQvsyhU4Ng4PA/D1uWPnByvM7Qv1DKXG5OJDuEaK4HOSVin9EB6++jwPJ9QEQdqQYKnPJkEe9lmYqHOpFjPI4WpsWRTrxwpFLbBdGVy1Mjly3LYx9HDwyaCfVZikwiqTmdWLP3xRZfLJ9f6xPBxVszD56I91mQwTXxGgbpiUnVvEuEha92bG71yBh0vdHWNagqV/u35mrFJNcHjRLkEzFMJEMDDxZbQIVY7BgjYcJuqDeRmsRq2KauyYqez0HLetMooQXgzfW5B97OswSPUvlHrm//1w8XzgzEL+4gu4PHt/Gj7ePwO+PY3nlhaPnQ/eff79oaBdUsRx/OnEWuoAKTSFpROxPIRT/g/m74SLJzsIie+OvDua//AhfD17dhpOnSmD2ftpYekRTfD09ycmrImljVAIk6wSl6r5DlwtJJxo28unTNQTCboYx8ykx95KQIBUwHJ97A94abVIPrHkLznqDciv3gDr9dKqmdShXnwFDrIBNlCnRmb9rF92WCxL3pL/gVx3k3dgupd/8Ii+ox/kF0CvLZEEAWs/yZeGaSMTj4QRKlQrnkT9mRd1dZZu6FCUsRmY9By3z8Umdez8o7p1TmMRJl021fix7/5cP0EDFLl9kkxENzBmzAny6iybK3X+hD3es7WcNFl9Oigba7PJSJTgFiW+tB4T9viRJmVqu+qD1eZUfSbm6dusGu9j006pMTnoyAaVTVFftRNvZlKNIEowpsgNLW7MEhEg6pg0cwfS7arqzU1MSCtMaZLQEDNDMFE1WA6Z1ntmcMa2D7h71WtiwhRyVaswBhNp4bdIa7wpCzVpz8DSjt3d0pho3kMrO7TBr6wTEwXlUNy4RkAktZDcVU5mxPZkEkLIOM9PGrFYqWHEgqgVEhlJQj2PastK2rLsyN5Dq0+UupZLJrU2vsYpSjhpwatJrCtGbckkU/MenNhgnKRWP4t6Jm1WdpR6h66HUgbSSA8GMxuZ9ZdQbZ1MWzLxxRCK0aIi9we1BaxGmTqEXEiohtW0WdnR2idKiVHXABnXuCshpnHzcmad2tJODF7C1FSlMc4EWLIgOw/bvmKb2olaILCxWaZiQnTxFKXBxdA6/eJ2kKkdm7GMzWb049MhrNlQtqCb22gzOzEx4ej4EtJP5Sjb26hHJEZdn+sRsLIIPisk252JxxdPGHc6iuvH7KNYm/QQQ4pTLiDG1+Zlx0Yh0mKpDpnkMsbpQB8qZNraTgwNELHWZLVut1CT3GdsMzvR1TuiLuscwhvfRa1N7CStDSpVmfgkrNs9obYL2OaY7OJxNt469ij70o0z8eVisZxW2NphPFY3bVyHCYexac+NZE7vVZR5DW2a0Lf7x+31M+k1fxIzeBBONDrWUHVCXbMj+7GCHZ/fYXlH9nJOG2PWDMEFunrHpnbhEpmoT7Gb6lAkXcLo08ZmfSY7AZZ5QLZOcOEmxWuxoH5n4gZ5w0/HQ0b3ydw+ier7MyIdI5HbrVx1IE6ijfrqnjaclYlpvtjpfct3gglvmUOnmaqWmpC+hMjtesWvRDGWfFU70fY+Ysz+RJYByi5gkrbGWtBV/agaVaH+zVB70Q+mGIcklY2KtBi3RvEnrc/EjERhIiDGNGxPN96QjxMmtqFuCUz3B5Ah5rhGcUotz8SCRKl3bGb3JEH00a1p6wxE0p031co5VEhY2/a1eLaWZhLwmkJPZMlMskpYmlVJiamzmY8OjiQ2intsaSadhhgLTTTu0eeLZ5PbWSBk1wfU4mNbmYm3J2KDhPgT7m0i+WXL4hrEUXthJLB9ebt3gknXcYLEJt4eOqL68fZe2MdsX5HOHWDiPwiPdx61xlH7A14nZL1PbV3GTjJh/d6tNpIpEx7C7l94MY2yfmcHmQTkM1ujQpiwB39pIlR0ndfOMQmo57Rv2xQcwsTGuH8RsTvCJBAJsIDVzgUAG/DKiMxfTq6zqfRkdnwzwzN3gIl8hHhxTX76DTIig7/00sN9JhdKfiRyiG03Jkp6Xq3oMCgif44wKBDxgwgBw9JobY1ZwB/x+700ftrLkmORCGJYFNgCk1JHN98tKe8Lb41ujwnaviJv1Zg8lrNa25tbojNxKCQJOXIoRgNpKMRYlSeiIVUR+T9ZIcTE0FbsZAAO5uGYwufM8raYhJxQ9Xle/v3Krn/x2qaF9OkbKIFQHCEhjugphEK56vmEFEc4xMRiyqMBUAJjUeC3MEY6cGIQ3D0bHu9+I1jqv3F7ufLZH+6nOh7e2HQMvNP7FfgPvEOyj+XthOUsYhxKShmO5DSXY5I0KCIrSEkVABVOSHQ4TIzmssp6tWRSEH7zwdaYfH4x2D86eTZ1ZnnyVOrm677V+3QVVgswYaKcQH9wCSEmqgxyebhQQiyghCDSHm2WdNszGhQhl6CLR1CB4+hem5LPw+HIVpncPUsYDHwY7F+ePBS8SQrS/MMWYAIfYySpmxYa499FZRI3oQzsqDvLVud1xTgFJ8kExTe3xAQOHoNrqZGx4UfEToYXU/107dTLlmBC3IaHkxjrQlZRHvDg1NU29Nki9Za77tsCk1JHp1zvVLp6gyzP94ZLb0yBSufKV2tNZ7L/HYnGd3jWT5WLR3N1prq3wsQ57YA/cSI9l4nLxGXSHCbjPXJt8/1Y/ps6K1v3HpO8UgMPzJVWNr+Us02YfN9dBksXfrjA/7g8DodunsvDl9+8gI+vlYcvhae7P5nZg0wGvvj4zMTVRWIdPy2Q/t9vCZPr4VeLYKR8+WJ4dq14elPG0h5Mhn8/xISvLpJ2/U/nVCYTl+GgzCRY6v1hLzLJw9FK8OojwuS3C6UDYyOUyVK5NCTbyUh5di8yAfNdQ6mOqfmuvo6p8MDUiyncm+7lO+Y61giTgS5st/C97ZnU0+p/nNyz9U49pdKbspA9wWRLcpm4TFwmLhOXicvEZeIycZm4TFwmLhOXicvEZeIycZm4TFwmLhOXicvEZdLWTPY58CysJjPhnMiDLsbvV3/vgN5rLhNH8vCfGhO2+w0n9FZXw7veWfk7HclDJ7/+V7ly5crVZuSPaCv8cIQNN1gYyWorIEuRVnuqmFeOWGEjgYjp1iL6VZt+/bnaY7dKEfMSx3zvtUvK6eJa4L8mwIO60R+Tp9RkSmfKW7jvHVTlkHLTA3BsABqW0BVP6T68Wqy9T917rb4rXes2P6aJBZfVp8/0PwXjE0U4xaeHKivyI6qerHiHwDw/COalefJmBYD5xzS9pZkCH+C9K6DED6b4vvkhGtIqP9OqKUrdPqn80uNwMHXzHEjx9M54fi7F33r2hF/xzs+Rmw/T522V5P/7eJK9QXr35B89gDOgwM+BaT69AipKJvI/qr96Ef51DqweCubhcmktTx9RVYH//bfhhclL4eLJeRicvARelYfLMpPxUKr/0/8pHfL+Lnz17BU49pdzJfjxgbHmMOmYvhhWmYyO/3UQ3Lv+dfnY6OTF8F9mis/A0iLgwVJo9hy4uijfZGn/zEg59ePrCr17OVZ59dkTeJhcVL58SV1jNq0+PA7kb8OxVWKGs4uFYIo+oqpCLiilvzp0uPisAkcnT4H+Tx/eoEyO/hmUbi6D4d//4d0JJZ5zAfRd2b+5OF+nNDk2qZadcdhLV1ziK9fOkQL++hgcHX4GVk8wc6Aw/8lzwkS+SRp5upC69pre/ajMpJR+QXI6fDacIm/GZPc0O1Yirij1NwA+LxM7AZcJJPURVYfBwOK0wmSQMBmRTSq19HRkLHUzBAZoNJ4a45r65Hp/c5g8OPIufCpXAKTsFEnmZte+PUedxxM4NnwWpEaeh8Gtp7coE/km5WhcwoTevWIn+f99CSeO7R/zV46/3E8w3b2QfgyuEveZ+uzx/P+RgjMVBj9PkOSnzpTH4TKYvfAATsyefACXCZNpSMtbZf9CEQoHyiB17QaxuPvTMHZvsQKnSFFuji6fCA+fD4LSAziVWjr0sv/Gn07n4dNby6+e374zCIrkp/r5xrcXwjRqe4oGsU/dWyRM6N0TJn+EM8MnOuDYTxfTN8YhLxs7Kz+hCsjvwqD6JKraU6rUh1ZVXpD6iVUfZ6U8xqp6lfJMq83tb+CkWCUH9Olbyn2wysO3ao/VIocKtxZrJ69ce62ephcqWfBrWd6wJr9rsRp4s/ryu9qq7hQ1IFeuXLnaaf0/8tcNzvR1w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p:cNvSpPr>
            <a:spLocks noGrp="1"/>
          </p:cNvSpPr>
          <p:nvPr>
            <p:ph type="ctrTitle"/>
          </p:nvPr>
        </p:nvSpPr>
        <p:spPr>
          <a:xfrm>
            <a:off x="1295400" y="762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769225" cy="5835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4306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RMAAAC3CAMAAAAGjUrGAAACAVBMVEX///8AzP/MzMwAAAAAyf9waWcA0v8AeZbp6ekAzv9ybWrQzMsA1P8Aw+8Abovw8PDe3t4dAAD4+Pjd9v+k6f8At+BPRUGizNsAjrD3/f+QjIo1JBwAUmsA1v8AyfcAp80AYHlVTUkAg6MjAADXzMhqamqMjIwcHBykpKR5eXlJSUmEhITU1NS/zNBNzPHDw8OGzOKuzNZszOmYzN1kzOsAACi5zNLa/f9UVFT///FEAAC5ublfX1+rzNeMzOB6zOX/78o4ODgAABnVs5nX4/X15MgAADsAAErizMUAACAYGBgVTG+8xtTLroNjJQC0j2gtAAAAH1S/3v5BgKgAAAycx+IALFIAADEAAECISgD/8+L13LQ8OFLr//Tnx6/I7v/gxJgAGTuhqqC7waijfD1OKABlSCu13+BVcY6BmK9IEQCo8P9af4rOwKODqMiYf1iDZEmbcEFHLzMqQGCCUxencTrS2OgAIU5jlrjEt6ynjlj/5tE1ABiIcGJ9SRw4e6UrXIxWHgAANmlRVXS1mYOOj3wvToDBsohQNRwqI0Sis7qMYjltOwByVCIiNT6hfmBOYoacxO3h5c6vrrmGh2ZEGwCeYxL0zakmW10AOEyZtcdzSTJslKuKnpxKNFaCPgAAGzEAM2wxZ4qrq452c5U0P1HD0L9kWWm4hVFSAACXstcg6lW7AAAS+0lEQVR4nO2djX8TR3rHRztNKmXISayaqHJz2+QYm7WtXeuNBVlIAmyBEmwLDAZOXGzfAQHT2OBAHDlqYkOAa4kvOeMkbl3aO+BKCX9lZ/ZF2jfJb+tIlvf3SWRpdxntfPXMM2/PzALgypUrV87J73UkmTTrSDJbEuvMl6d57V3vUSfSY2HAiWS2Ji/0O5FMV6f13XbkMrHKZWKVy8Qql4lVLhOrXCZWuUyscplY5TKxymVilcvEKpeJVS4Tq1wmVrUDkw4dk8NBB9RcJv/ggP7l0yqTjvf2/d32xTWXydsOZOHNX71VY/Jrz7blazYT3/bzsM9lsneYiDnRZWJg4othjEMeLibkXCYqkyxmGAbHYwjhDZuLmE1ujUk8lNwNTCREmKCQQMF4xGh0XTCcJ4kRzm2FCf2HDdNvESYxmUkijjHDxTCxFqlhtkSEoyHEIGkrTBKIwboSyiWjiazBmbUIkzgtOyibkeK+DMXDoFijbFGEWZK10IaYcKLI6ao3EWNURSCGEPkJEMZCvNWYeHIMI+QYhJMipUOdSyPzTpCL4pKQ4dZn4stJDMm0kKilJ+Y47W0UIUYVlrSjrcLE40vGsuT3SsZVJqhhBZRAxCtrHxoxERms5BqhrD3bqhDDtRgT4mZRNJbwbIxJFgmhqrE3YBLXZRpbimNOj4R8pdBqTKIFgZQglNVy0LBqCGFBFJh162LRkGmcMSbCGZFQh9ZiTEj1KmchJNs6TpgxcPF4DZMvLlIvsY4/8QnIkGdsbJeEEGMW12JMlJ8Vc1lSCyALkixp6OKMjiDJ0HpMcmZDEAyQLUTUOrqlmHhICz9DWwxJzmOSkj218lV+Zax9qstEMhuCoUCKVjNBmdZj4knWa3VrN63LlKi9r8fEaggol6y16y1WRM5LvtZjUk+aO8R2zOoxEa2ZJjVzQUsianNa2EVMfI1acptgQp2Q5qrs7GQ3Mam6BoujacCEszoMSdfxTtr4E7kJs1uYiLQRjnDc7lw9Jj5ryUmKtS63DTIU3U1MPFyIeED7dlzdesfSAMHGWs4CRXHhu4EJvSQjcT67ctOQibm2NbV6LP4GKZX7LmDCZTM5sYCzTMGmF9eQCR0q0WfZ7I0SZkPhdgkTH2nE41AiliMdXA+3GR/rMbXakLno+QRjyVLPtz4TucrEoiBITJI4CJvucqOxgli1fCALElG2nZoVaedbkAlnvPcovW1MWvKi3PPHVktpOKYUZ+g4GulCJSz/kBgRygryaXJBononrcdExMYal3pC4gli2USO4rFpta0z9ihGQ6Fs3KbQESYkNTERk6SQ/nzrMSF+wzjOESfNS1KAkghzGNVG1zbMpK5EgbH12i3HxCfGpKT5Hj0ZYtukzyeGrCVgG3NedWr3hkxYR1bXsJHNMInheNY6aC9ii4d0gEkdNWTS1e0EEwbWRWtm4ovmBJyzc6S2lXAzmPQ6w+TghpmQSkAICQnGMsrWUG3NRK5iMliUUOMJ3b3EhMO0ZZWJYv0Y4x5nQqpdJichHIttKhalvZl4fD7iU2yaqnuZiYd2gzcbsNT+TDYvl4nLZPNMfNtXk5lwb25fv9YzefsdB9RcJr/5Rwf0XpVJF9zvhJrHhAX+I+86oZ6uapJ+Z8RG6v2OO8rE70wPc4fU9xFvT2UHmQR6YTMHbtZXD/yoy24hzY4xYY4chNCR5Uc7pj4Ijx7ptW4xQ5iEty8rEy8DiJk4s6XNjqnnCLlDq6V0vP/mhpYAiVyDs75//idr2ek+mDbtaONVv97v9Xu9XtbLqp+0837d7bGszc0aU1P+BCKBOfIyZ3dJQFd0vV4QCJvOp3ke2owQdry/bwNNpjjCONqgVWjDpPOgnzd+3/QHcEa5vVsww9xe+7ksfyp+OKheMHuhdtOfnzsGB0F95T+7o1zsv3soCB7csLXI2TvrJNgN7KBQJlxCitnO5muSp+cbRCnaMOn8yA94w5HUHCh+odzjMDxc8XpHyqCUHgSrJ719Q1jAfeHi6XApTX7wVFoA80NP+DAgB+tB+fK+eurVpfD8EPlb4UmWC/Rlnk8PzQ9hPkgT5Mm5FHmZHyqshMmpoD6RPmAHhTChM5PIGoRIZ03UHr08UY1tpud82ZBoy+QoXRlpsZ0vFcsgTKY+CIKRcuV3gX8Nrp4MfxUcPlWAo8XTpUNP4AS4+7o/8/XCZThYLH/5aANMbtFkx79InZkYXpw+Hy4u5mE1wfMfw1Dq3uhI6OsFYievysP3zZStUHrf36dGZlrMQMRIHebgsL2d+ARySdLjedPM5IhteyX1DdCYTDygTIqnycvqya9GwfBZOQvsyhU4Ng4PA/D1uWPnByvM7Qv1DKXG5OJDuEaK4HOSVin9EB6++jwPJ9QEQdqQYKnPJkEe9lmYqHOpFjPI4WpsWRTrxwpFLbBdGVy1Mjly3LYx9HDwyaCfVZikwiqTmdWLP3xRZfLJ9f6xPBxVszD56I91mQwTXxGgbpiUnVvEuEha92bG71yBh0vdHWNagqV/u35mrFJNcHjRLkEzFMJEMDDxZbQIVY7BgjYcJuqDeRmsRq2KauyYqez0HLetMooQXgzfW5B97OswSPUvlHrm//1w8XzgzEL+4gu4PHt/Gj7ePwO+PY3nlhaPnQ/eff79oaBdUsRx/OnEWuoAKTSFpROxPIRT/g/m74SLJzsIie+OvDua//AhfD17dhpOnSmD2ftpYekRTfD09ycmrImljVAIk6wSl6r5DlwtJJxo28unTNQTCboYx8ykx95KQIBUwHJ97A94abVIPrHkLznqDciv3gDr9dKqmdShXnwFDrIBNlCnRmb9rF92WCxL3pL/gVx3k3dgupd/8Ii+ox/kF0CvLZEEAWs/yZeGaSMTj4QRKlQrnkT9mRd1dZZu6FCUsRmY9By3z8Umdez8o7p1TmMRJl021fix7/5cP0EDFLl9kkxENzBmzAny6iybK3X+hD3es7WcNFl9Oigba7PJSJTgFiW+tB4T9viRJmVqu+qD1eZUfSbm6dusGu9j006pMTnoyAaVTVFftRNvZlKNIEowpsgNLW7MEhEg6pg0cwfS7arqzU1MSCtMaZLQEDNDMFE1WA6Z1ntmcMa2D7h71WtiwhRyVaswBhNp4bdIa7wpCzVpz8DSjt3d0pho3kMrO7TBr6wTEwXlUNy4RkAktZDcVU5mxPZkEkLIOM9PGrFYqWHEgqgVEhlJQj2PastK2rLsyN5Dq0+UupZLJrU2vsYpSjhpwatJrCtGbckkU/MenNhgnKRWP4t6Jm1WdpR6h66HUgbSSA8GMxuZ9ZdQbZ1MWzLxxRCK0aIi9we1BaxGmTqEXEiohtW0WdnR2idKiVHXABnXuCshpnHzcmad2tJODF7C1FSlMc4EWLIgOw/bvmKb2olaILCxWaZiQnTxFKXBxdA6/eJ2kKkdm7GMzWb049MhrNlQtqCb22gzOzEx4ej4EtJP5Sjb26hHJEZdn+sRsLIIPisk252JxxdPGHc6iuvH7KNYm/QQQ4pTLiDG1+Zlx0Yh0mKpDpnkMsbpQB8qZNraTgwNELHWZLVut1CT3GdsMzvR1TuiLuscwhvfRa1N7CStDSpVmfgkrNs9obYL2OaY7OJxNt469ij70o0z8eVisZxW2NphPFY3bVyHCYexac+NZE7vVZR5DW2a0Lf7x+31M+k1fxIzeBBONDrWUHVCXbMj+7GCHZ/fYXlH9nJOG2PWDMEFunrHpnbhEpmoT7Gb6lAkXcLo08ZmfSY7AZZ5QLZOcOEmxWuxoH5n4gZ5w0/HQ0b3ydw+ier7MyIdI5HbrVx1IE6ijfrqnjaclYlpvtjpfct3gglvmUOnmaqWmpC+hMjtesWvRDGWfFU70fY+Ysz+RJYByi5gkrbGWtBV/agaVaH+zVB70Q+mGIcklY2KtBi3RvEnrc/EjERhIiDGNGxPN96QjxMmtqFuCUz3B5Ah5rhGcUotz8SCRKl3bGb3JEH00a1p6wxE0p031co5VEhY2/a1eLaWZhLwmkJPZMlMskpYmlVJiamzmY8OjiQ2intsaSadhhgLTTTu0eeLZ5PbWSBk1wfU4mNbmYm3J2KDhPgT7m0i+WXL4hrEUXthJLB9ebt3gknXcYLEJt4eOqL68fZe2MdsX5HOHWDiPwiPdx61xlH7A14nZL1PbV3GTjJh/d6tNpIpEx7C7l94MY2yfmcHmQTkM1ujQpiwB39pIlR0ndfOMQmo57Rv2xQcwsTGuH8RsTvCJBAJsIDVzgUAG/DKiMxfTq6zqfRkdnwzwzN3gIl8hHhxTX76DTIig7/00sN9JhdKfiRyiG03Jkp6Xq3oMCgif44wKBDxgwgBw9JobY1ZwB/x+700ftrLkmORCGJYFNgCk1JHN98tKe8Lb41ujwnaviJv1Zg8lrNa25tbojNxKCQJOXIoRgNpKMRYlSeiIVUR+T9ZIcTE0FbsZAAO5uGYwufM8raYhJxQ9Xle/v3Krn/x2qaF9OkbKIFQHCEhjugphEK56vmEFEc4xMRiyqMBUAJjUeC3MEY6cGIQ3D0bHu9+I1jqv3F7ufLZH+6nOh7e2HQMvNP7FfgPvEOyj+XthOUsYhxKShmO5DSXY5I0KCIrSEkVABVOSHQ4TIzmssp6tWRSEH7zwdaYfH4x2D86eTZ1ZnnyVOrm677V+3QVVgswYaKcQH9wCSEmqgxyebhQQiyghCDSHm2WdNszGhQhl6CLR1CB4+hem5LPw+HIVpncPUsYDHwY7F+ePBS8SQrS/MMWYAIfYySpmxYa499FZRI3oQzsqDvLVud1xTgFJ8kExTe3xAQOHoNrqZGx4UfEToYXU/107dTLlmBC3IaHkxjrQlZRHvDg1NU29Nki9Za77tsCk1JHp1zvVLp6gyzP94ZLb0yBSufKV2tNZ7L/HYnGd3jWT5WLR3N1prq3wsQ57YA/cSI9l4nLxGXSHCbjPXJt8/1Y/ps6K1v3HpO8UgMPzJVWNr+Us02YfN9dBksXfrjA/7g8DodunsvDl9+8gI+vlYcvhae7P5nZg0wGvvj4zMTVRWIdPy2Q/t9vCZPr4VeLYKR8+WJ4dq14elPG0h5Mhn8/xISvLpJ2/U/nVCYTl+GgzCRY6v1hLzLJw9FK8OojwuS3C6UDYyOUyVK5NCTbyUh5di8yAfNdQ6mOqfmuvo6p8MDUiyncm+7lO+Y61giTgS5st/C97ZnU0+p/nNyz9U49pdKbspA9wWRLcpm4TFwmLhOXicvEZeIycZm4TFwmLhOXicvEZeIycZm4TFwmLhOXicvEZdLWTPY58CysJjPhnMiDLsbvV3/vgN5rLhNH8vCfGhO2+w0n9FZXw7veWfk7HclDJ7/+V7ly5crVZuSPaCv8cIQNN1gYyWorIEuRVnuqmFeOWGEjgYjp1iL6VZt+/bnaY7dKEfMSx3zvtUvK6eJa4L8mwIO60R+Tp9RkSmfKW7jvHVTlkHLTA3BsABqW0BVP6T68Wqy9T917rb4rXes2P6aJBZfVp8/0PwXjE0U4xaeHKivyI6qerHiHwDw/COalefJmBYD5xzS9pZkCH+C9K6DED6b4vvkhGtIqP9OqKUrdPqn80uNwMHXzHEjx9M54fi7F33r2hF/xzs+Rmw/T522V5P/7eJK9QXr35B89gDOgwM+BaT69AipKJvI/qr96Ef51DqweCubhcmktTx9RVYH//bfhhclL4eLJeRicvARelYfLMpPxUKr/0/8pHfL+Lnz17BU49pdzJfjxgbHmMOmYvhhWmYyO/3UQ3Lv+dfnY6OTF8F9mis/A0iLgwVJo9hy4uijfZGn/zEg59ePrCr17OVZ59dkTeJhcVL58SV1jNq0+PA7kb8OxVWKGs4uFYIo+oqpCLiilvzp0uPisAkcnT4H+Tx/eoEyO/hmUbi6D4d//4d0JJZ5zAfRd2b+5OF+nNDk2qZadcdhLV1ziK9fOkQL++hgcHX4GVk8wc6Aw/8lzwkS+SRp5upC69pre/ajMpJR+QXI6fDacIm/GZPc0O1Yirij1NwA+LxM7AZcJJPURVYfBwOK0wmSQMBmRTSq19HRkLHUzBAZoNJ4a45r65Hp/c5g8OPIufCpXAKTsFEnmZte+PUedxxM4NnwWpEaeh8Gtp7coE/km5WhcwoTevWIn+f99CSeO7R/zV46/3E8w3b2QfgyuEveZ+uzx/P+RgjMVBj9PkOSnzpTH4TKYvfAATsyefACXCZNpSMtbZf9CEQoHyiB17QaxuPvTMHZvsQKnSFFuji6fCA+fD4LSAziVWjr0sv/Gn07n4dNby6+e374zCIrkp/r5xrcXwjRqe4oGsU/dWyRM6N0TJn+EM8MnOuDYTxfTN8YhLxs7Kz+hCsjvwqD6JKraU6rUh1ZVXpD6iVUfZ6U8xqp6lfJMq83tb+CkWCUH9Olbyn2wysO3ao/VIocKtxZrJ69ce62ephcqWfBrWd6wJr9rsRp4s/ryu9qq7hQ1IFeuXLnaaf0/8tcNzvR1w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p:cNvSpPr>
            <a:spLocks noGrp="1"/>
          </p:cNvSpPr>
          <p:nvPr>
            <p:ph type="ctrTitle"/>
          </p:nvPr>
        </p:nvSpPr>
        <p:spPr>
          <a:xfrm>
            <a:off x="1295400" y="762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38200"/>
            <a:ext cx="7772400" cy="577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76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95400" y="2286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sp>
        <p:nvSpPr>
          <p:cNvPr id="2" name="Rectangle 1"/>
          <p:cNvSpPr/>
          <p:nvPr/>
        </p:nvSpPr>
        <p:spPr>
          <a:xfrm>
            <a:off x="410029" y="349125"/>
            <a:ext cx="8305800" cy="646331"/>
          </a:xfrm>
          <a:prstGeom prst="rect">
            <a:avLst/>
          </a:prstGeom>
        </p:spPr>
        <p:txBody>
          <a:bodyPr wrap="square">
            <a:spAutoFit/>
          </a:bodyPr>
          <a:lstStyle/>
          <a:p>
            <a:endParaRPr lang="en-US" dirty="0"/>
          </a:p>
          <a:p>
            <a:r>
              <a:rPr lang="en-US" dirty="0"/>
              <a:t> </a:t>
            </a:r>
            <a:endParaRPr lang="en-US" sz="2400" dirty="0">
              <a:solidFill>
                <a:schemeClr val="tx1">
                  <a:lumMod val="50000"/>
                  <a:lumOff val="50000"/>
                </a:schemeClr>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870413"/>
            <a:ext cx="3256512" cy="2959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546" y="3200400"/>
            <a:ext cx="4145520" cy="249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36015" y="1037020"/>
            <a:ext cx="4572000" cy="2031325"/>
          </a:xfrm>
          <a:prstGeom prst="rect">
            <a:avLst/>
          </a:prstGeom>
        </p:spPr>
        <p:txBody>
          <a:bodyPr>
            <a:spAutoFit/>
          </a:bodyPr>
          <a:lstStyle/>
          <a:p>
            <a:pPr algn="just"/>
            <a:r>
              <a:rPr lang="en-US" dirty="0" err="1">
                <a:solidFill>
                  <a:schemeClr val="accent6">
                    <a:lumMod val="75000"/>
                  </a:schemeClr>
                </a:solidFill>
              </a:rPr>
              <a:t>Mešavina</a:t>
            </a:r>
            <a:r>
              <a:rPr lang="en-US" dirty="0">
                <a:solidFill>
                  <a:schemeClr val="accent6">
                    <a:lumMod val="75000"/>
                  </a:schemeClr>
                </a:solidFill>
              </a:rPr>
              <a:t> je </a:t>
            </a:r>
            <a:r>
              <a:rPr lang="en-US" dirty="0" err="1">
                <a:solidFill>
                  <a:schemeClr val="accent6">
                    <a:lumMod val="75000"/>
                  </a:schemeClr>
                </a:solidFill>
              </a:rPr>
              <a:t>kombinacija</a:t>
            </a:r>
            <a:r>
              <a:rPr lang="en-US" dirty="0">
                <a:solidFill>
                  <a:schemeClr val="accent6">
                    <a:lumMod val="75000"/>
                  </a:schemeClr>
                </a:solidFill>
              </a:rPr>
              <a:t> </a:t>
            </a:r>
            <a:r>
              <a:rPr lang="en-US" dirty="0" err="1">
                <a:solidFill>
                  <a:schemeClr val="accent6">
                    <a:lumMod val="75000"/>
                  </a:schemeClr>
                </a:solidFill>
              </a:rPr>
              <a:t>različitih</a:t>
            </a:r>
            <a:r>
              <a:rPr lang="en-US" dirty="0">
                <a:solidFill>
                  <a:schemeClr val="accent6">
                    <a:lumMod val="75000"/>
                  </a:schemeClr>
                </a:solidFill>
              </a:rPr>
              <a:t> </a:t>
            </a:r>
            <a:r>
              <a:rPr lang="en-US" dirty="0" err="1">
                <a:solidFill>
                  <a:schemeClr val="accent6">
                    <a:lumMod val="75000"/>
                  </a:schemeClr>
                </a:solidFill>
              </a:rPr>
              <a:t>supstanci</a:t>
            </a:r>
            <a:r>
              <a:rPr lang="en-US" dirty="0">
                <a:solidFill>
                  <a:schemeClr val="accent6">
                    <a:lumMod val="75000"/>
                  </a:schemeClr>
                </a:solidFill>
              </a:rPr>
              <a:t> </a:t>
            </a:r>
            <a:r>
              <a:rPr lang="en-US" dirty="0" err="1">
                <a:solidFill>
                  <a:schemeClr val="accent6">
                    <a:lumMod val="75000"/>
                  </a:schemeClr>
                </a:solidFill>
              </a:rPr>
              <a:t>koje</a:t>
            </a:r>
            <a:r>
              <a:rPr lang="en-US" dirty="0">
                <a:solidFill>
                  <a:schemeClr val="accent6">
                    <a:lumMod val="75000"/>
                  </a:schemeClr>
                </a:solidFill>
              </a:rPr>
              <a:t> </a:t>
            </a:r>
            <a:r>
              <a:rPr lang="en-US" dirty="0" err="1">
                <a:solidFill>
                  <a:schemeClr val="accent6">
                    <a:lumMod val="75000"/>
                  </a:schemeClr>
                </a:solidFill>
              </a:rPr>
              <a:t>zadržavaju</a:t>
            </a:r>
            <a:r>
              <a:rPr lang="en-US" dirty="0">
                <a:solidFill>
                  <a:schemeClr val="accent6">
                    <a:lumMod val="75000"/>
                  </a:schemeClr>
                </a:solidFill>
              </a:rPr>
              <a:t> </a:t>
            </a:r>
            <a:r>
              <a:rPr lang="en-US" dirty="0" err="1">
                <a:solidFill>
                  <a:schemeClr val="accent6">
                    <a:lumMod val="75000"/>
                  </a:schemeClr>
                </a:solidFill>
              </a:rPr>
              <a:t>svoje</a:t>
            </a:r>
            <a:r>
              <a:rPr lang="en-US" dirty="0">
                <a:solidFill>
                  <a:schemeClr val="accent6">
                    <a:lumMod val="75000"/>
                  </a:schemeClr>
                </a:solidFill>
              </a:rPr>
              <a:t> </a:t>
            </a:r>
            <a:r>
              <a:rPr lang="en-US" dirty="0" err="1">
                <a:solidFill>
                  <a:schemeClr val="accent6">
                    <a:lumMod val="75000"/>
                  </a:schemeClr>
                </a:solidFill>
              </a:rPr>
              <a:t>karakteristike</a:t>
            </a:r>
            <a:r>
              <a:rPr lang="en-US" dirty="0">
                <a:solidFill>
                  <a:schemeClr val="accent6">
                    <a:lumMod val="75000"/>
                  </a:schemeClr>
                </a:solidFill>
              </a:rPr>
              <a:t> </a:t>
            </a:r>
            <a:r>
              <a:rPr lang="en-US" dirty="0" err="1">
                <a:solidFill>
                  <a:schemeClr val="accent6">
                    <a:lumMod val="75000"/>
                  </a:schemeClr>
                </a:solidFill>
              </a:rPr>
              <a:t>i</a:t>
            </a:r>
            <a:r>
              <a:rPr lang="en-US" dirty="0">
                <a:solidFill>
                  <a:schemeClr val="accent6">
                    <a:lumMod val="75000"/>
                  </a:schemeClr>
                </a:solidFill>
              </a:rPr>
              <a:t> </a:t>
            </a:r>
            <a:r>
              <a:rPr lang="en-US" dirty="0" err="1">
                <a:solidFill>
                  <a:schemeClr val="accent6">
                    <a:lumMod val="75000"/>
                  </a:schemeClr>
                </a:solidFill>
              </a:rPr>
              <a:t>mogu</a:t>
            </a:r>
            <a:r>
              <a:rPr lang="en-US" dirty="0">
                <a:solidFill>
                  <a:schemeClr val="accent6">
                    <a:lumMod val="75000"/>
                  </a:schemeClr>
                </a:solidFill>
              </a:rPr>
              <a:t> se </a:t>
            </a:r>
            <a:r>
              <a:rPr lang="en-US" dirty="0" err="1">
                <a:solidFill>
                  <a:schemeClr val="accent6">
                    <a:lumMod val="75000"/>
                  </a:schemeClr>
                </a:solidFill>
              </a:rPr>
              <a:t>razdvojiti</a:t>
            </a:r>
            <a:r>
              <a:rPr lang="en-US" dirty="0">
                <a:solidFill>
                  <a:schemeClr val="accent6">
                    <a:lumMod val="75000"/>
                  </a:schemeClr>
                </a:solidFill>
              </a:rPr>
              <a:t> </a:t>
            </a:r>
            <a:r>
              <a:rPr lang="en-US" dirty="0" err="1">
                <a:solidFill>
                  <a:schemeClr val="accent6">
                    <a:lumMod val="75000"/>
                  </a:schemeClr>
                </a:solidFill>
              </a:rPr>
              <a:t>fizičkim</a:t>
            </a:r>
            <a:r>
              <a:rPr lang="en-US" dirty="0">
                <a:solidFill>
                  <a:schemeClr val="accent6">
                    <a:lumMod val="75000"/>
                  </a:schemeClr>
                </a:solidFill>
              </a:rPr>
              <a:t> </a:t>
            </a:r>
            <a:r>
              <a:rPr lang="en-US" dirty="0" err="1">
                <a:solidFill>
                  <a:schemeClr val="accent6">
                    <a:lumMod val="75000"/>
                  </a:schemeClr>
                </a:solidFill>
              </a:rPr>
              <a:t>sredstvima</a:t>
            </a:r>
            <a:r>
              <a:rPr lang="en-US" dirty="0">
                <a:solidFill>
                  <a:schemeClr val="accent6">
                    <a:lumMod val="75000"/>
                  </a:schemeClr>
                </a:solidFill>
              </a:rPr>
              <a:t>. </a:t>
            </a:r>
            <a:r>
              <a:rPr lang="en-US" dirty="0" err="1">
                <a:solidFill>
                  <a:schemeClr val="accent6">
                    <a:lumMod val="75000"/>
                  </a:schemeClr>
                </a:solidFill>
              </a:rPr>
              <a:t>Za</a:t>
            </a:r>
            <a:r>
              <a:rPr lang="en-US" dirty="0">
                <a:solidFill>
                  <a:schemeClr val="accent6">
                    <a:lumMod val="75000"/>
                  </a:schemeClr>
                </a:solidFill>
              </a:rPr>
              <a:t> </a:t>
            </a:r>
            <a:r>
              <a:rPr lang="en-US" dirty="0" err="1">
                <a:solidFill>
                  <a:schemeClr val="accent6">
                    <a:lumMod val="75000"/>
                  </a:schemeClr>
                </a:solidFill>
              </a:rPr>
              <a:t>razliku</a:t>
            </a:r>
            <a:r>
              <a:rPr lang="en-US" dirty="0">
                <a:solidFill>
                  <a:schemeClr val="accent6">
                    <a:lumMod val="75000"/>
                  </a:schemeClr>
                </a:solidFill>
              </a:rPr>
              <a:t> od </a:t>
            </a:r>
            <a:r>
              <a:rPr lang="en-US" dirty="0" err="1">
                <a:solidFill>
                  <a:schemeClr val="accent6">
                    <a:lumMod val="75000"/>
                  </a:schemeClr>
                </a:solidFill>
              </a:rPr>
              <a:t>jedinjenja</a:t>
            </a:r>
            <a:r>
              <a:rPr lang="en-US" dirty="0">
                <a:solidFill>
                  <a:schemeClr val="accent6">
                    <a:lumMod val="75000"/>
                  </a:schemeClr>
                </a:solidFill>
              </a:rPr>
              <a:t>, </a:t>
            </a:r>
            <a:r>
              <a:rPr lang="en-US" dirty="0" err="1">
                <a:solidFill>
                  <a:schemeClr val="accent6">
                    <a:lumMod val="75000"/>
                  </a:schemeClr>
                </a:solidFill>
              </a:rPr>
              <a:t>čiji</a:t>
            </a:r>
            <a:r>
              <a:rPr lang="en-US" dirty="0">
                <a:solidFill>
                  <a:schemeClr val="accent6">
                    <a:lumMod val="75000"/>
                  </a:schemeClr>
                </a:solidFill>
              </a:rPr>
              <a:t> </a:t>
            </a:r>
            <a:r>
              <a:rPr lang="en-US" dirty="0" err="1" smtClean="0">
                <a:solidFill>
                  <a:schemeClr val="accent6">
                    <a:lumMod val="75000"/>
                  </a:schemeClr>
                </a:solidFill>
              </a:rPr>
              <a:t>su</a:t>
            </a:r>
            <a:r>
              <a:rPr lang="en-US" dirty="0" smtClean="0">
                <a:solidFill>
                  <a:schemeClr val="accent6">
                    <a:lumMod val="75000"/>
                  </a:schemeClr>
                </a:solidFill>
              </a:rPr>
              <a:t> </a:t>
            </a:r>
            <a:r>
              <a:rPr lang="en-US" dirty="0" err="1" smtClean="0">
                <a:solidFill>
                  <a:schemeClr val="accent6">
                    <a:lumMod val="75000"/>
                  </a:schemeClr>
                </a:solidFill>
              </a:rPr>
              <a:t>sastojci</a:t>
            </a:r>
            <a:r>
              <a:rPr lang="en-US" dirty="0" smtClean="0">
                <a:solidFill>
                  <a:schemeClr val="accent6">
                    <a:lumMod val="75000"/>
                  </a:schemeClr>
                </a:solidFill>
              </a:rPr>
              <a:t> </a:t>
            </a:r>
            <a:r>
              <a:rPr lang="en-US" dirty="0" err="1">
                <a:solidFill>
                  <a:schemeClr val="accent6">
                    <a:lumMod val="75000"/>
                  </a:schemeClr>
                </a:solidFill>
              </a:rPr>
              <a:t>uvek</a:t>
            </a:r>
            <a:r>
              <a:rPr lang="en-US" dirty="0">
                <a:solidFill>
                  <a:schemeClr val="accent6">
                    <a:lumMod val="75000"/>
                  </a:schemeClr>
                </a:solidFill>
              </a:rPr>
              <a:t> </a:t>
            </a:r>
            <a:r>
              <a:rPr lang="en-US" dirty="0" err="1">
                <a:solidFill>
                  <a:schemeClr val="accent6">
                    <a:lumMod val="75000"/>
                  </a:schemeClr>
                </a:solidFill>
              </a:rPr>
              <a:t>sjedinjeni</a:t>
            </a:r>
            <a:r>
              <a:rPr lang="en-US" dirty="0">
                <a:solidFill>
                  <a:schemeClr val="accent6">
                    <a:lumMod val="75000"/>
                  </a:schemeClr>
                </a:solidFill>
              </a:rPr>
              <a:t> u </a:t>
            </a:r>
            <a:r>
              <a:rPr lang="en-US" dirty="0" err="1">
                <a:solidFill>
                  <a:schemeClr val="accent6">
                    <a:lumMod val="75000"/>
                  </a:schemeClr>
                </a:solidFill>
              </a:rPr>
              <a:t>određenim</a:t>
            </a:r>
            <a:r>
              <a:rPr lang="en-US" dirty="0">
                <a:solidFill>
                  <a:schemeClr val="accent6">
                    <a:lumMod val="75000"/>
                  </a:schemeClr>
                </a:solidFill>
              </a:rPr>
              <a:t> </a:t>
            </a:r>
            <a:r>
              <a:rPr lang="en-US" dirty="0" err="1">
                <a:solidFill>
                  <a:schemeClr val="accent6">
                    <a:lumMod val="75000"/>
                  </a:schemeClr>
                </a:solidFill>
              </a:rPr>
              <a:t>odnosima</a:t>
            </a:r>
            <a:r>
              <a:rPr lang="en-US" dirty="0">
                <a:solidFill>
                  <a:schemeClr val="accent6">
                    <a:lumMod val="75000"/>
                  </a:schemeClr>
                </a:solidFill>
              </a:rPr>
              <a:t>, </a:t>
            </a:r>
            <a:r>
              <a:rPr lang="en-US" dirty="0" err="1">
                <a:solidFill>
                  <a:schemeClr val="accent6">
                    <a:lumMod val="75000"/>
                  </a:schemeClr>
                </a:solidFill>
              </a:rPr>
              <a:t>smeša</a:t>
            </a:r>
            <a:r>
              <a:rPr lang="en-US" dirty="0">
                <a:solidFill>
                  <a:schemeClr val="accent6">
                    <a:lumMod val="75000"/>
                  </a:schemeClr>
                </a:solidFill>
              </a:rPr>
              <a:t> je </a:t>
            </a:r>
            <a:r>
              <a:rPr lang="en-US" dirty="0" err="1">
                <a:solidFill>
                  <a:schemeClr val="accent6">
                    <a:lumMod val="75000"/>
                  </a:schemeClr>
                </a:solidFill>
              </a:rPr>
              <a:t>supstanca</a:t>
            </a:r>
            <a:r>
              <a:rPr lang="en-US" dirty="0">
                <a:solidFill>
                  <a:schemeClr val="accent6">
                    <a:lumMod val="75000"/>
                  </a:schemeClr>
                </a:solidFill>
              </a:rPr>
              <a:t> </a:t>
            </a:r>
            <a:r>
              <a:rPr lang="en-US" dirty="0" err="1">
                <a:solidFill>
                  <a:schemeClr val="accent6">
                    <a:lumMod val="75000"/>
                  </a:schemeClr>
                </a:solidFill>
              </a:rPr>
              <a:t>koja</a:t>
            </a:r>
            <a:r>
              <a:rPr lang="en-US" dirty="0">
                <a:solidFill>
                  <a:schemeClr val="accent6">
                    <a:lumMod val="75000"/>
                  </a:schemeClr>
                </a:solidFill>
              </a:rPr>
              <a:t> ne </a:t>
            </a:r>
            <a:r>
              <a:rPr lang="en-US" dirty="0" err="1">
                <a:solidFill>
                  <a:schemeClr val="accent6">
                    <a:lumMod val="75000"/>
                  </a:schemeClr>
                </a:solidFill>
              </a:rPr>
              <a:t>mora</a:t>
            </a:r>
            <a:r>
              <a:rPr lang="en-US" dirty="0">
                <a:solidFill>
                  <a:schemeClr val="accent6">
                    <a:lumMod val="75000"/>
                  </a:schemeClr>
                </a:solidFill>
              </a:rPr>
              <a:t> da </a:t>
            </a:r>
            <a:r>
              <a:rPr lang="en-US" dirty="0" err="1">
                <a:solidFill>
                  <a:schemeClr val="accent6">
                    <a:lumMod val="75000"/>
                  </a:schemeClr>
                </a:solidFill>
              </a:rPr>
              <a:t>ima</a:t>
            </a:r>
            <a:r>
              <a:rPr lang="en-US" dirty="0">
                <a:solidFill>
                  <a:schemeClr val="accent6">
                    <a:lumMod val="75000"/>
                  </a:schemeClr>
                </a:solidFill>
              </a:rPr>
              <a:t> </a:t>
            </a:r>
            <a:r>
              <a:rPr lang="en-US" dirty="0" err="1">
                <a:solidFill>
                  <a:schemeClr val="accent6">
                    <a:lumMod val="75000"/>
                  </a:schemeClr>
                </a:solidFill>
              </a:rPr>
              <a:t>stalan</a:t>
            </a:r>
            <a:r>
              <a:rPr lang="en-US" dirty="0">
                <a:solidFill>
                  <a:schemeClr val="accent6">
                    <a:lumMod val="75000"/>
                  </a:schemeClr>
                </a:solidFill>
              </a:rPr>
              <a:t> </a:t>
            </a:r>
            <a:r>
              <a:rPr lang="en-US" dirty="0" err="1" smtClean="0">
                <a:solidFill>
                  <a:schemeClr val="accent6">
                    <a:lumMod val="75000"/>
                  </a:schemeClr>
                </a:solidFill>
              </a:rPr>
              <a:t>sastav</a:t>
            </a:r>
            <a:r>
              <a:rPr lang="en-US" dirty="0" smtClean="0">
                <a:solidFill>
                  <a:schemeClr val="accent6">
                    <a:lumMod val="75000"/>
                  </a:schemeClr>
                </a:solidFill>
              </a:rPr>
              <a:t> </a:t>
            </a:r>
            <a:r>
              <a:rPr lang="en-US" dirty="0" err="1">
                <a:solidFill>
                  <a:schemeClr val="accent6">
                    <a:lumMod val="75000"/>
                  </a:schemeClr>
                </a:solidFill>
              </a:rPr>
              <a:t>pri</a:t>
            </a:r>
            <a:r>
              <a:rPr lang="en-US" dirty="0">
                <a:solidFill>
                  <a:schemeClr val="accent6">
                    <a:lumMod val="75000"/>
                  </a:schemeClr>
                </a:solidFill>
              </a:rPr>
              <a:t> </a:t>
            </a:r>
            <a:r>
              <a:rPr lang="en-US" dirty="0" err="1">
                <a:solidFill>
                  <a:schemeClr val="accent6">
                    <a:lumMod val="75000"/>
                  </a:schemeClr>
                </a:solidFill>
              </a:rPr>
              <a:t>različitim</a:t>
            </a:r>
            <a:r>
              <a:rPr lang="en-US" dirty="0">
                <a:solidFill>
                  <a:schemeClr val="accent6">
                    <a:lumMod val="75000"/>
                  </a:schemeClr>
                </a:solidFill>
              </a:rPr>
              <a:t> </a:t>
            </a:r>
            <a:r>
              <a:rPr lang="en-US" dirty="0" err="1">
                <a:solidFill>
                  <a:schemeClr val="accent6">
                    <a:lumMod val="75000"/>
                  </a:schemeClr>
                </a:solidFill>
              </a:rPr>
              <a:t>dobijanjima</a:t>
            </a:r>
            <a:r>
              <a:rPr lang="en-US" dirty="0">
                <a:solidFill>
                  <a:schemeClr val="accent6">
                    <a:lumMod val="75000"/>
                  </a:schemeClr>
                </a:solidFill>
              </a:rPr>
              <a:t>.</a:t>
            </a:r>
          </a:p>
        </p:txBody>
      </p:sp>
      <p:sp>
        <p:nvSpPr>
          <p:cNvPr id="4" name="Rectangle 3"/>
          <p:cNvSpPr/>
          <p:nvPr/>
        </p:nvSpPr>
        <p:spPr>
          <a:xfrm>
            <a:off x="4908015" y="3962400"/>
            <a:ext cx="3807814" cy="1754326"/>
          </a:xfrm>
          <a:prstGeom prst="rect">
            <a:avLst/>
          </a:prstGeom>
        </p:spPr>
        <p:txBody>
          <a:bodyPr wrap="square">
            <a:spAutoFit/>
          </a:bodyPr>
          <a:lstStyle/>
          <a:p>
            <a:pPr algn="just"/>
            <a:r>
              <a:rPr lang="en-US" dirty="0" err="1">
                <a:solidFill>
                  <a:srgbClr val="00B050"/>
                </a:solidFill>
              </a:rPr>
              <a:t>Homogene</a:t>
            </a:r>
            <a:r>
              <a:rPr lang="en-US" dirty="0">
                <a:solidFill>
                  <a:srgbClr val="00B050"/>
                </a:solidFill>
              </a:rPr>
              <a:t> </a:t>
            </a:r>
            <a:r>
              <a:rPr lang="en-US" dirty="0" err="1">
                <a:solidFill>
                  <a:srgbClr val="00B050"/>
                </a:solidFill>
              </a:rPr>
              <a:t>smeše</a:t>
            </a:r>
            <a:r>
              <a:rPr lang="en-US" dirty="0">
                <a:solidFill>
                  <a:srgbClr val="00B050"/>
                </a:solidFill>
              </a:rPr>
              <a:t> </a:t>
            </a:r>
            <a:r>
              <a:rPr lang="en-US" dirty="0" err="1">
                <a:solidFill>
                  <a:srgbClr val="00B050"/>
                </a:solidFill>
              </a:rPr>
              <a:t>imaju</a:t>
            </a:r>
            <a:r>
              <a:rPr lang="en-US" dirty="0">
                <a:solidFill>
                  <a:srgbClr val="00B050"/>
                </a:solidFill>
              </a:rPr>
              <a:t> </a:t>
            </a:r>
            <a:r>
              <a:rPr lang="en-US" dirty="0" err="1">
                <a:solidFill>
                  <a:srgbClr val="00B050"/>
                </a:solidFill>
              </a:rPr>
              <a:t>ujednačen</a:t>
            </a:r>
            <a:r>
              <a:rPr lang="en-US" dirty="0">
                <a:solidFill>
                  <a:srgbClr val="00B050"/>
                </a:solidFill>
              </a:rPr>
              <a:t> </a:t>
            </a:r>
            <a:r>
              <a:rPr lang="en-US" dirty="0" err="1">
                <a:solidFill>
                  <a:srgbClr val="00B050"/>
                </a:solidFill>
              </a:rPr>
              <a:t>sastav</a:t>
            </a:r>
            <a:r>
              <a:rPr lang="en-US" dirty="0">
                <a:solidFill>
                  <a:srgbClr val="00B050"/>
                </a:solidFill>
              </a:rPr>
              <a:t> u </a:t>
            </a:r>
            <a:r>
              <a:rPr lang="en-US" dirty="0" err="1">
                <a:solidFill>
                  <a:srgbClr val="00B050"/>
                </a:solidFill>
              </a:rPr>
              <a:t>sistemu</a:t>
            </a:r>
            <a:r>
              <a:rPr lang="en-US" dirty="0">
                <a:solidFill>
                  <a:srgbClr val="00B050"/>
                </a:solidFill>
              </a:rPr>
              <a:t>, </a:t>
            </a:r>
            <a:r>
              <a:rPr lang="en-US" dirty="0" err="1">
                <a:solidFill>
                  <a:srgbClr val="00B050"/>
                </a:solidFill>
              </a:rPr>
              <a:t>dok</a:t>
            </a:r>
            <a:r>
              <a:rPr lang="en-US" dirty="0">
                <a:solidFill>
                  <a:srgbClr val="00B050"/>
                </a:solidFill>
              </a:rPr>
              <a:t> je </a:t>
            </a:r>
            <a:r>
              <a:rPr lang="en-US" dirty="0" err="1">
                <a:solidFill>
                  <a:srgbClr val="00B050"/>
                </a:solidFill>
              </a:rPr>
              <a:t>heterogena</a:t>
            </a:r>
            <a:r>
              <a:rPr lang="en-US" dirty="0">
                <a:solidFill>
                  <a:srgbClr val="00B050"/>
                </a:solidFill>
              </a:rPr>
              <a:t> </a:t>
            </a:r>
            <a:r>
              <a:rPr lang="en-US" dirty="0" err="1">
                <a:solidFill>
                  <a:srgbClr val="00B050"/>
                </a:solidFill>
              </a:rPr>
              <a:t>smeša</a:t>
            </a:r>
            <a:r>
              <a:rPr lang="en-US" dirty="0">
                <a:solidFill>
                  <a:srgbClr val="00B050"/>
                </a:solidFill>
              </a:rPr>
              <a:t>  </a:t>
            </a:r>
            <a:r>
              <a:rPr lang="en-US" dirty="0" err="1">
                <a:solidFill>
                  <a:srgbClr val="00B050"/>
                </a:solidFill>
              </a:rPr>
              <a:t>smeša</a:t>
            </a:r>
            <a:r>
              <a:rPr lang="en-US" dirty="0">
                <a:solidFill>
                  <a:srgbClr val="00B050"/>
                </a:solidFill>
              </a:rPr>
              <a:t> </a:t>
            </a:r>
            <a:r>
              <a:rPr lang="en-US" dirty="0" err="1">
                <a:solidFill>
                  <a:srgbClr val="00B050"/>
                </a:solidFill>
              </a:rPr>
              <a:t>koja</a:t>
            </a:r>
            <a:r>
              <a:rPr lang="en-US" dirty="0">
                <a:solidFill>
                  <a:srgbClr val="00B050"/>
                </a:solidFill>
              </a:rPr>
              <a:t> se </a:t>
            </a:r>
            <a:r>
              <a:rPr lang="en-US" dirty="0" err="1">
                <a:solidFill>
                  <a:srgbClr val="00B050"/>
                </a:solidFill>
              </a:rPr>
              <a:t>sastoji</a:t>
            </a:r>
            <a:r>
              <a:rPr lang="en-US" dirty="0">
                <a:solidFill>
                  <a:srgbClr val="00B050"/>
                </a:solidFill>
              </a:rPr>
              <a:t> od </a:t>
            </a:r>
            <a:r>
              <a:rPr lang="en-US" dirty="0" err="1">
                <a:solidFill>
                  <a:srgbClr val="00B050"/>
                </a:solidFill>
              </a:rPr>
              <a:t>elemenata</a:t>
            </a:r>
            <a:r>
              <a:rPr lang="en-US" dirty="0">
                <a:solidFill>
                  <a:srgbClr val="00B050"/>
                </a:solidFill>
              </a:rPr>
              <a:t> </a:t>
            </a:r>
            <a:r>
              <a:rPr lang="en-US" dirty="0" err="1">
                <a:solidFill>
                  <a:srgbClr val="00B050"/>
                </a:solidFill>
              </a:rPr>
              <a:t>koji</a:t>
            </a:r>
            <a:r>
              <a:rPr lang="en-US" dirty="0">
                <a:solidFill>
                  <a:srgbClr val="00B050"/>
                </a:solidFill>
              </a:rPr>
              <a:t> </a:t>
            </a:r>
            <a:r>
              <a:rPr lang="en-US" dirty="0" err="1">
                <a:solidFill>
                  <a:srgbClr val="00B050"/>
                </a:solidFill>
              </a:rPr>
              <a:t>nisu</a:t>
            </a:r>
            <a:r>
              <a:rPr lang="en-US" dirty="0">
                <a:solidFill>
                  <a:srgbClr val="00B050"/>
                </a:solidFill>
              </a:rPr>
              <a:t> </a:t>
            </a:r>
            <a:r>
              <a:rPr lang="en-US" dirty="0" err="1">
                <a:solidFill>
                  <a:srgbClr val="00B050"/>
                </a:solidFill>
              </a:rPr>
              <a:t>ujednačeni</a:t>
            </a:r>
            <a:r>
              <a:rPr lang="en-US" dirty="0">
                <a:solidFill>
                  <a:srgbClr val="00B050"/>
                </a:solidFill>
              </a:rPr>
              <a:t> </a:t>
            </a:r>
            <a:r>
              <a:rPr lang="en-US" dirty="0" err="1">
                <a:solidFill>
                  <a:srgbClr val="00B050"/>
                </a:solidFill>
              </a:rPr>
              <a:t>ili</a:t>
            </a:r>
            <a:r>
              <a:rPr lang="en-US" dirty="0">
                <a:solidFill>
                  <a:srgbClr val="00B050"/>
                </a:solidFill>
              </a:rPr>
              <a:t> </a:t>
            </a:r>
            <a:r>
              <a:rPr lang="en-US" dirty="0" err="1">
                <a:solidFill>
                  <a:srgbClr val="00B050"/>
                </a:solidFill>
              </a:rPr>
              <a:t>imaju</a:t>
            </a:r>
            <a:r>
              <a:rPr lang="en-US" dirty="0">
                <a:solidFill>
                  <a:srgbClr val="00B050"/>
                </a:solidFill>
              </a:rPr>
              <a:t> </a:t>
            </a:r>
            <a:r>
              <a:rPr lang="en-US" dirty="0" err="1">
                <a:solidFill>
                  <a:srgbClr val="00B050"/>
                </a:solidFill>
              </a:rPr>
              <a:t>lokalizovane</a:t>
            </a:r>
            <a:r>
              <a:rPr lang="en-US" dirty="0">
                <a:solidFill>
                  <a:srgbClr val="00B050"/>
                </a:solidFill>
              </a:rPr>
              <a:t> </a:t>
            </a:r>
            <a:r>
              <a:rPr lang="en-US" dirty="0" err="1">
                <a:solidFill>
                  <a:srgbClr val="00B050"/>
                </a:solidFill>
              </a:rPr>
              <a:t>regione</a:t>
            </a:r>
            <a:r>
              <a:rPr lang="en-US" dirty="0">
                <a:solidFill>
                  <a:srgbClr val="00B050"/>
                </a:solidFill>
              </a:rPr>
              <a:t> </a:t>
            </a:r>
            <a:r>
              <a:rPr lang="en-US" dirty="0" err="1">
                <a:solidFill>
                  <a:srgbClr val="00B050"/>
                </a:solidFill>
              </a:rPr>
              <a:t>koji</a:t>
            </a:r>
            <a:r>
              <a:rPr lang="en-US" dirty="0">
                <a:solidFill>
                  <a:srgbClr val="00B050"/>
                </a:solidFill>
              </a:rPr>
              <a:t> </a:t>
            </a:r>
            <a:r>
              <a:rPr lang="en-US" dirty="0" err="1">
                <a:solidFill>
                  <a:srgbClr val="00B050"/>
                </a:solidFill>
              </a:rPr>
              <a:t>imaju</a:t>
            </a:r>
            <a:r>
              <a:rPr lang="en-US" dirty="0">
                <a:solidFill>
                  <a:srgbClr val="00B050"/>
                </a:solidFill>
              </a:rPr>
              <a:t> </a:t>
            </a:r>
            <a:r>
              <a:rPr lang="en-US" dirty="0" err="1">
                <a:solidFill>
                  <a:srgbClr val="00B050"/>
                </a:solidFill>
              </a:rPr>
              <a:t>različita</a:t>
            </a:r>
            <a:r>
              <a:rPr lang="en-US" dirty="0">
                <a:solidFill>
                  <a:srgbClr val="00B050"/>
                </a:solidFill>
              </a:rPr>
              <a:t> </a:t>
            </a:r>
            <a:r>
              <a:rPr lang="en-US" dirty="0" err="1">
                <a:solidFill>
                  <a:srgbClr val="00B050"/>
                </a:solidFill>
              </a:rPr>
              <a:t>svojstva</a:t>
            </a:r>
            <a:r>
              <a:rPr lang="en-US" dirty="0">
                <a:solidFill>
                  <a:srgbClr val="00B050"/>
                </a:solidFill>
              </a:rPr>
              <a:t>.</a:t>
            </a:r>
          </a:p>
        </p:txBody>
      </p:sp>
      <p:sp>
        <p:nvSpPr>
          <p:cNvPr id="6" name="Rectangle 5"/>
          <p:cNvSpPr/>
          <p:nvPr/>
        </p:nvSpPr>
        <p:spPr>
          <a:xfrm>
            <a:off x="525862" y="5867400"/>
            <a:ext cx="9042277" cy="646331"/>
          </a:xfrm>
          <a:prstGeom prst="rect">
            <a:avLst/>
          </a:prstGeom>
        </p:spPr>
        <p:txBody>
          <a:bodyPr wrap="square">
            <a:spAutoFit/>
          </a:bodyPr>
          <a:lstStyle/>
          <a:p>
            <a:r>
              <a:rPr lang="en-US" dirty="0" err="1">
                <a:solidFill>
                  <a:schemeClr val="tx1">
                    <a:lumMod val="50000"/>
                    <a:lumOff val="50000"/>
                  </a:schemeClr>
                </a:solidFill>
              </a:rPr>
              <a:t>Homogena</a:t>
            </a:r>
            <a:r>
              <a:rPr lang="en-US" dirty="0">
                <a:solidFill>
                  <a:schemeClr val="tx1">
                    <a:lumMod val="50000"/>
                    <a:lumOff val="50000"/>
                  </a:schemeClr>
                </a:solidFill>
              </a:rPr>
              <a:t> </a:t>
            </a:r>
            <a:r>
              <a:rPr lang="en-US" dirty="0" err="1">
                <a:solidFill>
                  <a:schemeClr val="tx1">
                    <a:lumMod val="50000"/>
                    <a:lumOff val="50000"/>
                  </a:schemeClr>
                </a:solidFill>
              </a:rPr>
              <a:t>smeša</a:t>
            </a:r>
            <a:r>
              <a:rPr lang="en-US" dirty="0">
                <a:solidFill>
                  <a:schemeClr val="tx1">
                    <a:lumMod val="50000"/>
                    <a:lumOff val="50000"/>
                  </a:schemeClr>
                </a:solidFill>
              </a:rPr>
              <a:t> je </a:t>
            </a:r>
            <a:r>
              <a:rPr lang="en-US" dirty="0" err="1">
                <a:solidFill>
                  <a:schemeClr val="tx1">
                    <a:lumMod val="50000"/>
                    <a:lumOff val="50000"/>
                  </a:schemeClr>
                </a:solidFill>
              </a:rPr>
              <a:t>smeša</a:t>
            </a:r>
            <a:r>
              <a:rPr lang="en-US" dirty="0">
                <a:solidFill>
                  <a:schemeClr val="tx1">
                    <a:lumMod val="50000"/>
                    <a:lumOff val="50000"/>
                  </a:schemeClr>
                </a:solidFill>
              </a:rPr>
              <a:t> </a:t>
            </a:r>
            <a:r>
              <a:rPr lang="en-US" dirty="0" err="1">
                <a:solidFill>
                  <a:schemeClr val="tx1">
                    <a:lumMod val="50000"/>
                    <a:lumOff val="50000"/>
                  </a:schemeClr>
                </a:solidFill>
              </a:rPr>
              <a:t>sa</a:t>
            </a:r>
            <a:r>
              <a:rPr lang="en-US" dirty="0">
                <a:solidFill>
                  <a:schemeClr val="tx1">
                    <a:lumMod val="50000"/>
                    <a:lumOff val="50000"/>
                  </a:schemeClr>
                </a:solidFill>
              </a:rPr>
              <a:t> </a:t>
            </a:r>
            <a:r>
              <a:rPr lang="en-US" dirty="0" err="1">
                <a:solidFill>
                  <a:schemeClr val="tx1">
                    <a:lumMod val="50000"/>
                    <a:lumOff val="50000"/>
                  </a:schemeClr>
                </a:solidFill>
              </a:rPr>
              <a:t>uniformnom</a:t>
            </a:r>
            <a:r>
              <a:rPr lang="en-US" dirty="0">
                <a:solidFill>
                  <a:schemeClr val="tx1">
                    <a:lumMod val="50000"/>
                    <a:lumOff val="50000"/>
                  </a:schemeClr>
                </a:solidFill>
              </a:rPr>
              <a:t> </a:t>
            </a:r>
            <a:r>
              <a:rPr lang="en-US" dirty="0" err="1">
                <a:solidFill>
                  <a:schemeClr val="tx1">
                    <a:lumMod val="50000"/>
                    <a:lumOff val="50000"/>
                  </a:schemeClr>
                </a:solidFill>
              </a:rPr>
              <a:t>kompozicijom</a:t>
            </a:r>
            <a:r>
              <a:rPr lang="en-US" dirty="0">
                <a:solidFill>
                  <a:schemeClr val="tx1">
                    <a:lumMod val="50000"/>
                    <a:lumOff val="50000"/>
                  </a:schemeClr>
                </a:solidFill>
              </a:rPr>
              <a:t>. </a:t>
            </a:r>
            <a:r>
              <a:rPr lang="en-US" dirty="0" err="1">
                <a:solidFill>
                  <a:schemeClr val="tx1">
                    <a:lumMod val="50000"/>
                    <a:lumOff val="50000"/>
                  </a:schemeClr>
                </a:solidFill>
              </a:rPr>
              <a:t>Ove</a:t>
            </a:r>
            <a:r>
              <a:rPr lang="en-US" dirty="0">
                <a:solidFill>
                  <a:schemeClr val="tx1">
                    <a:lumMod val="50000"/>
                    <a:lumOff val="50000"/>
                  </a:schemeClr>
                </a:solidFill>
              </a:rPr>
              <a:t> </a:t>
            </a:r>
            <a:r>
              <a:rPr lang="en-US" dirty="0" err="1">
                <a:solidFill>
                  <a:schemeClr val="tx1">
                    <a:lumMod val="50000"/>
                    <a:lumOff val="50000"/>
                  </a:schemeClr>
                </a:solidFill>
              </a:rPr>
              <a:t>smeše</a:t>
            </a:r>
            <a:r>
              <a:rPr lang="en-US" dirty="0">
                <a:solidFill>
                  <a:schemeClr val="tx1">
                    <a:lumMod val="50000"/>
                    <a:lumOff val="50000"/>
                  </a:schemeClr>
                </a:solidFill>
              </a:rPr>
              <a:t> </a:t>
            </a:r>
            <a:r>
              <a:rPr lang="en-US" dirty="0" err="1">
                <a:solidFill>
                  <a:schemeClr val="tx1">
                    <a:lumMod val="50000"/>
                    <a:lumOff val="50000"/>
                  </a:schemeClr>
                </a:solidFill>
              </a:rPr>
              <a:t>imaju</a:t>
            </a:r>
            <a:r>
              <a:rPr lang="en-US" dirty="0">
                <a:solidFill>
                  <a:schemeClr val="tx1">
                    <a:lumMod val="50000"/>
                    <a:lumOff val="50000"/>
                  </a:schemeClr>
                </a:solidFill>
              </a:rPr>
              <a:t> </a:t>
            </a:r>
            <a:r>
              <a:rPr lang="en-US" dirty="0" err="1">
                <a:solidFill>
                  <a:schemeClr val="tx1">
                    <a:lumMod val="50000"/>
                    <a:lumOff val="50000"/>
                  </a:schemeClr>
                </a:solidFill>
              </a:rPr>
              <a:t>ujednačenu</a:t>
            </a:r>
            <a:r>
              <a:rPr lang="en-US" dirty="0">
                <a:solidFill>
                  <a:schemeClr val="tx1">
                    <a:lumMod val="50000"/>
                    <a:lumOff val="50000"/>
                  </a:schemeClr>
                </a:solidFill>
              </a:rPr>
              <a:t> </a:t>
            </a:r>
            <a:r>
              <a:rPr lang="en-US" dirty="0" err="1">
                <a:solidFill>
                  <a:schemeClr val="tx1">
                    <a:lumMod val="50000"/>
                    <a:lumOff val="50000"/>
                  </a:schemeClr>
                </a:solidFill>
              </a:rPr>
              <a:t>kompoziciju</a:t>
            </a:r>
            <a:r>
              <a:rPr lang="en-US" dirty="0">
                <a:solidFill>
                  <a:schemeClr val="tx1">
                    <a:lumMod val="50000"/>
                    <a:lumOff val="50000"/>
                  </a:schemeClr>
                </a:solidFill>
              </a:rPr>
              <a:t> </a:t>
            </a:r>
            <a:r>
              <a:rPr lang="en-US" dirty="0" err="1">
                <a:solidFill>
                  <a:schemeClr val="tx1">
                    <a:lumMod val="50000"/>
                    <a:lumOff val="50000"/>
                  </a:schemeClr>
                </a:solidFill>
              </a:rPr>
              <a:t>zbog</a:t>
            </a:r>
            <a:r>
              <a:rPr lang="en-US" dirty="0">
                <a:solidFill>
                  <a:schemeClr val="tx1">
                    <a:lumMod val="50000"/>
                    <a:lumOff val="50000"/>
                  </a:schemeClr>
                </a:solidFill>
              </a:rPr>
              <a:t> </a:t>
            </a:r>
            <a:r>
              <a:rPr lang="en-US" dirty="0" err="1">
                <a:solidFill>
                  <a:schemeClr val="tx1">
                    <a:lumMod val="50000"/>
                    <a:lumOff val="50000"/>
                  </a:schemeClr>
                </a:solidFill>
              </a:rPr>
              <a:t>ravnomerne</a:t>
            </a:r>
            <a:r>
              <a:rPr lang="en-US" dirty="0">
                <a:solidFill>
                  <a:schemeClr val="tx1">
                    <a:lumMod val="50000"/>
                    <a:lumOff val="50000"/>
                  </a:schemeClr>
                </a:solidFill>
              </a:rPr>
              <a:t> </a:t>
            </a:r>
            <a:r>
              <a:rPr lang="en-US" dirty="0" err="1">
                <a:solidFill>
                  <a:schemeClr val="tx1">
                    <a:lumMod val="50000"/>
                    <a:lumOff val="50000"/>
                  </a:schemeClr>
                </a:solidFill>
              </a:rPr>
              <a:t>raspodele</a:t>
            </a:r>
            <a:r>
              <a:rPr lang="en-US" dirty="0">
                <a:solidFill>
                  <a:schemeClr val="tx1">
                    <a:lumMod val="50000"/>
                    <a:lumOff val="50000"/>
                  </a:schemeClr>
                </a:solidFill>
              </a:rPr>
              <a:t> </a:t>
            </a:r>
            <a:r>
              <a:rPr lang="en-US" dirty="0" err="1">
                <a:solidFill>
                  <a:schemeClr val="tx1">
                    <a:lumMod val="50000"/>
                    <a:lumOff val="50000"/>
                  </a:schemeClr>
                </a:solidFill>
              </a:rPr>
              <a:t>čestica</a:t>
            </a:r>
            <a:r>
              <a:rPr lang="en-US" dirty="0">
                <a:solidFill>
                  <a:schemeClr val="tx1">
                    <a:lumMod val="50000"/>
                    <a:lumOff val="50000"/>
                  </a:schemeClr>
                </a:solidFill>
              </a:rPr>
              <a:t>. </a:t>
            </a:r>
          </a:p>
        </p:txBody>
      </p:sp>
    </p:spTree>
    <p:extLst>
      <p:ext uri="{BB962C8B-B14F-4D97-AF65-F5344CB8AC3E}">
        <p14:creationId xmlns:p14="http://schemas.microsoft.com/office/powerpoint/2010/main" val="18575181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RMAAAC3CAMAAAAGjUrGAAACAVBMVEX///8AzP/MzMwAAAAAyf9waWcA0v8AeZbp6ekAzv9ybWrQzMsA1P8Aw+8Abovw8PDe3t4dAAD4+Pjd9v+k6f8At+BPRUGizNsAjrD3/f+QjIo1JBwAUmsA1v8AyfcAp80AYHlVTUkAg6MjAADXzMhqamqMjIwcHBykpKR5eXlJSUmEhITU1NS/zNBNzPHDw8OGzOKuzNZszOmYzN1kzOsAACi5zNLa/f9UVFT///FEAAC5ublfX1+rzNeMzOB6zOX/78o4ODgAABnVs5nX4/X15MgAADsAAErizMUAACAYGBgVTG+8xtTLroNjJQC0j2gtAAAAH1S/3v5BgKgAAAycx+IALFIAADEAAECISgD/8+L13LQ8OFLr//Tnx6/I7v/gxJgAGTuhqqC7waijfD1OKABlSCu13+BVcY6BmK9IEQCo8P9af4rOwKODqMiYf1iDZEmbcEFHLzMqQGCCUxencTrS2OgAIU5jlrjEt6ynjlj/5tE1ABiIcGJ9SRw4e6UrXIxWHgAANmlRVXS1mYOOj3wvToDBsohQNRwqI0Sis7qMYjltOwByVCIiNT6hfmBOYoacxO3h5c6vrrmGh2ZEGwCeYxL0zakmW10AOEyZtcdzSTJslKuKnpxKNFaCPgAAGzEAM2wxZ4qrq452c5U0P1HD0L9kWWm4hVFSAACXstcg6lW7AAAS+0lEQVR4nO2djX8TR3rHRztNKmXISayaqHJz2+QYm7WtXeuNBVlIAmyBEmwLDAZOXGzfAQHT2OBAHDlqYkOAa4kvOeMkbl3aO+BKCX9lZ/ZF2jfJb+tIlvf3SWRpdxntfPXMM2/PzALgypUrV87J73UkmTTrSDJbEuvMl6d57V3vUSfSY2HAiWS2Ji/0O5FMV6f13XbkMrHKZWKVy8Qql4lVLhOrXCZWuUyscplY5TKxymVilcvEKpeJVS4Tq1wmVrUDkw4dk8NBB9RcJv/ggP7l0yqTjvf2/d32xTWXydsOZOHNX71VY/Jrz7blazYT3/bzsM9lsneYiDnRZWJg4othjEMeLibkXCYqkyxmGAbHYwjhDZuLmE1ujUk8lNwNTCREmKCQQMF4xGh0XTCcJ4kRzm2FCf2HDdNvESYxmUkijjHDxTCxFqlhtkSEoyHEIGkrTBKIwboSyiWjiazBmbUIkzgtOyibkeK+DMXDoFijbFGEWZK10IaYcKLI6ao3EWNURSCGEPkJEMZCvNWYeHIMI+QYhJMipUOdSyPzTpCL4pKQ4dZn4stJDMm0kKilJ+Y47W0UIUYVlrSjrcLE40vGsuT3SsZVJqhhBZRAxCtrHxoxERms5BqhrD3bqhDDtRgT4mZRNJbwbIxJFgmhqrE3YBLXZRpbimNOj4R8pdBqTKIFgZQglNVy0LBqCGFBFJh162LRkGmcMSbCGZFQh9ZiTEj1KmchJNs6TpgxcPF4DZMvLlIvsY4/8QnIkGdsbJeEEGMW12JMlJ8Vc1lSCyALkixp6OKMjiDJ0HpMcmZDEAyQLUTUOrqlmHhICz9DWwxJzmOSkj218lV+Zax9qstEMhuCoUCKVjNBmdZj4knWa3VrN63LlKi9r8fEaggol6y16y1WRM5LvtZjUk+aO8R2zOoxEa2ZJjVzQUsianNa2EVMfI1acptgQp2Q5qrs7GQ3Mam6BoujacCEszoMSdfxTtr4E7kJs1uYiLQRjnDc7lw9Jj5ryUmKtS63DTIU3U1MPFyIeED7dlzdesfSAMHGWs4CRXHhu4EJvSQjcT67ctOQibm2NbV6LP4GKZX7LmDCZTM5sYCzTMGmF9eQCR0q0WfZ7I0SZkPhdgkTH2nE41AiliMdXA+3GR/rMbXakLno+QRjyVLPtz4TucrEoiBITJI4CJvucqOxgli1fCALElG2nZoVaedbkAlnvPcovW1MWvKi3PPHVktpOKYUZ+g4GulCJSz/kBgRygryaXJBononrcdExMYal3pC4gli2USO4rFpta0z9ihGQ6Fs3KbQESYkNTERk6SQ/nzrMSF+wzjOESfNS1KAkghzGNVG1zbMpK5EgbH12i3HxCfGpKT5Hj0ZYtukzyeGrCVgG3NedWr3hkxYR1bXsJHNMInheNY6aC9ii4d0gEkdNWTS1e0EEwbWRWtm4ovmBJyzc6S2lXAzmPQ6w+TghpmQSkAICQnGMsrWUG3NRK5iMliUUOMJ3b3EhMO0ZZWJYv0Y4x5nQqpdJichHIttKhalvZl4fD7iU2yaqnuZiYd2gzcbsNT+TDYvl4nLZPNMfNtXk5lwb25fv9YzefsdB9RcJr/5Rwf0XpVJF9zvhJrHhAX+I+86oZ6uapJ+Z8RG6v2OO8rE70wPc4fU9xFvT2UHmQR6YTMHbtZXD/yoy24hzY4xYY4chNCR5Uc7pj4Ijx7ptW4xQ5iEty8rEy8DiJk4s6XNjqnnCLlDq6V0vP/mhpYAiVyDs75//idr2ek+mDbtaONVv97v9Xu9XtbLqp+0837d7bGszc0aU1P+BCKBOfIyZ3dJQFd0vV4QCJvOp3ke2owQdry/bwNNpjjCONqgVWjDpPOgnzd+3/QHcEa5vVsww9xe+7ksfyp+OKheMHuhdtOfnzsGB0F95T+7o1zsv3soCB7csLXI2TvrJNgN7KBQJlxCitnO5muSp+cbRCnaMOn8yA94w5HUHCh+odzjMDxc8XpHyqCUHgSrJ719Q1jAfeHi6XApTX7wVFoA80NP+DAgB+tB+fK+eurVpfD8EPlb4UmWC/Rlnk8PzQ9hPkgT5Mm5FHmZHyqshMmpoD6RPmAHhTChM5PIGoRIZ03UHr08UY1tpud82ZBoy+QoXRlpsZ0vFcsgTKY+CIKRcuV3gX8Nrp4MfxUcPlWAo8XTpUNP4AS4+7o/8/XCZThYLH/5aANMbtFkx79InZkYXpw+Hy4u5mE1wfMfw1Dq3uhI6OsFYievysP3zZStUHrf36dGZlrMQMRIHebgsL2d+ARySdLjedPM5IhteyX1DdCYTDygTIqnycvqya9GwfBZOQvsyhU4Ng4PA/D1uWPnByvM7Qv1DKXG5OJDuEaK4HOSVin9EB6++jwPJ9QEQdqQYKnPJkEe9lmYqHOpFjPI4WpsWRTrxwpFLbBdGVy1Mjly3LYx9HDwyaCfVZikwiqTmdWLP3xRZfLJ9f6xPBxVszD56I91mQwTXxGgbpiUnVvEuEha92bG71yBh0vdHWNagqV/u35mrFJNcHjRLkEzFMJEMDDxZbQIVY7BgjYcJuqDeRmsRq2KauyYqez0HLetMooQXgzfW5B97OswSPUvlHrm//1w8XzgzEL+4gu4PHt/Gj7ePwO+PY3nlhaPnQ/eff79oaBdUsRx/OnEWuoAKTSFpROxPIRT/g/m74SLJzsIie+OvDua//AhfD17dhpOnSmD2ftpYekRTfD09ycmrImljVAIk6wSl6r5DlwtJJxo28unTNQTCboYx8ykx95KQIBUwHJ97A94abVIPrHkLznqDciv3gDr9dKqmdShXnwFDrIBNlCnRmb9rF92WCxL3pL/gVx3k3dgupd/8Ii+ox/kF0CvLZEEAWs/yZeGaSMTj4QRKlQrnkT9mRd1dZZu6FCUsRmY9By3z8Umdez8o7p1TmMRJl021fix7/5cP0EDFLl9kkxENzBmzAny6iybK3X+hD3es7WcNFl9Oigba7PJSJTgFiW+tB4T9viRJmVqu+qD1eZUfSbm6dusGu9j006pMTnoyAaVTVFftRNvZlKNIEowpsgNLW7MEhEg6pg0cwfS7arqzU1MSCtMaZLQEDNDMFE1WA6Z1ntmcMa2D7h71WtiwhRyVaswBhNp4bdIa7wpCzVpz8DSjt3d0pho3kMrO7TBr6wTEwXlUNy4RkAktZDcVU5mxPZkEkLIOM9PGrFYqWHEgqgVEhlJQj2PastK2rLsyN5Dq0+UupZLJrU2vsYpSjhpwatJrCtGbckkU/MenNhgnKRWP4t6Jm1WdpR6h66HUgbSSA8GMxuZ9ZdQbZ1MWzLxxRCK0aIi9we1BaxGmTqEXEiohtW0WdnR2idKiVHXABnXuCshpnHzcmad2tJODF7C1FSlMc4EWLIgOw/bvmKb2olaILCxWaZiQnTxFKXBxdA6/eJ2kKkdm7GMzWb049MhrNlQtqCb22gzOzEx4ej4EtJP5Sjb26hHJEZdn+sRsLIIPisk252JxxdPGHc6iuvH7KNYm/QQQ4pTLiDG1+Zlx0Yh0mKpDpnkMsbpQB8qZNraTgwNELHWZLVut1CT3GdsMzvR1TuiLuscwhvfRa1N7CStDSpVmfgkrNs9obYL2OaY7OJxNt469ij70o0z8eVisZxW2NphPFY3bVyHCYexac+NZE7vVZR5DW2a0Lf7x+31M+k1fxIzeBBONDrWUHVCXbMj+7GCHZ/fYXlH9nJOG2PWDMEFunrHpnbhEpmoT7Gb6lAkXcLo08ZmfSY7AZZ5QLZOcOEmxWuxoH5n4gZ5w0/HQ0b3ydw+ier7MyIdI5HbrVx1IE6ijfrqnjaclYlpvtjpfct3gglvmUOnmaqWmpC+hMjtesWvRDGWfFU70fY+Ysz+RJYByi5gkrbGWtBV/agaVaH+zVB70Q+mGIcklY2KtBi3RvEnrc/EjERhIiDGNGxPN96QjxMmtqFuCUz3B5Ah5rhGcUotz8SCRKl3bGb3JEH00a1p6wxE0p031co5VEhY2/a1eLaWZhLwmkJPZMlMskpYmlVJiamzmY8OjiQ2intsaSadhhgLTTTu0eeLZ5PbWSBk1wfU4mNbmYm3J2KDhPgT7m0i+WXL4hrEUXthJLB9ebt3gknXcYLEJt4eOqL68fZe2MdsX5HOHWDiPwiPdx61xlH7A14nZL1PbV3GTjJh/d6tNpIpEx7C7l94MY2yfmcHmQTkM1ujQpiwB39pIlR0ndfOMQmo57Rv2xQcwsTGuH8RsTvCJBAJsIDVzgUAG/DKiMxfTq6zqfRkdnwzwzN3gIl8hHhxTX76DTIig7/00sN9JhdKfiRyiG03Jkp6Xq3oMCgif44wKBDxgwgBw9JobY1ZwB/x+700ftrLkmORCGJYFNgCk1JHN98tKe8Lb41ujwnaviJv1Zg8lrNa25tbojNxKCQJOXIoRgNpKMRYlSeiIVUR+T9ZIcTE0FbsZAAO5uGYwufM8raYhJxQ9Xle/v3Krn/x2qaF9OkbKIFQHCEhjugphEK56vmEFEc4xMRiyqMBUAJjUeC3MEY6cGIQ3D0bHu9+I1jqv3F7ufLZH+6nOh7e2HQMvNP7FfgPvEOyj+XthOUsYhxKShmO5DSXY5I0KCIrSEkVABVOSHQ4TIzmssp6tWRSEH7zwdaYfH4x2D86eTZ1ZnnyVOrm677V+3QVVgswYaKcQH9wCSEmqgxyebhQQiyghCDSHm2WdNszGhQhl6CLR1CB4+hem5LPw+HIVpncPUsYDHwY7F+ePBS8SQrS/MMWYAIfYySpmxYa499FZRI3oQzsqDvLVud1xTgFJ8kExTe3xAQOHoNrqZGx4UfEToYXU/107dTLlmBC3IaHkxjrQlZRHvDg1NU29Nki9Za77tsCk1JHp1zvVLp6gyzP94ZLb0yBSufKV2tNZ7L/HYnGd3jWT5WLR3N1prq3wsQ57YA/cSI9l4nLxGXSHCbjPXJt8/1Y/ps6K1v3HpO8UgMPzJVWNr+Us02YfN9dBksXfrjA/7g8DodunsvDl9+8gI+vlYcvhae7P5nZg0wGvvj4zMTVRWIdPy2Q/t9vCZPr4VeLYKR8+WJ4dq14elPG0h5Mhn8/xISvLpJ2/U/nVCYTl+GgzCRY6v1hLzLJw9FK8OojwuS3C6UDYyOUyVK5NCTbyUh5di8yAfNdQ6mOqfmuvo6p8MDUiyncm+7lO+Y61giTgS5st/C97ZnU0+p/nNyz9U49pdKbspA9wWRLcpm4TFwmLhOXicvEZeIycZm4TFwmLhOXicvEZeIycZm4TFwmLhOXicvEZdLWTPY58CysJjPhnMiDLsbvV3/vgN5rLhNH8vCfGhO2+w0n9FZXw7veWfk7HclDJ7/+V7ly5crVZuSPaCv8cIQNN1gYyWorIEuRVnuqmFeOWGEjgYjp1iL6VZt+/bnaY7dKEfMSx3zvtUvK6eJa4L8mwIO60R+Tp9RkSmfKW7jvHVTlkHLTA3BsABqW0BVP6T68Wqy9T917rb4rXes2P6aJBZfVp8/0PwXjE0U4xaeHKivyI6qerHiHwDw/COalefJmBYD5xzS9pZkCH+C9K6DED6b4vvkhGtIqP9OqKUrdPqn80uNwMHXzHEjx9M54fi7F33r2hF/xzs+Rmw/T522V5P/7eJK9QXr35B89gDOgwM+BaT69AipKJvI/qr96Ef51DqweCubhcmktTx9RVYH//bfhhclL4eLJeRicvARelYfLMpPxUKr/0/8pHfL+Lnz17BU49pdzJfjxgbHmMOmYvhhWmYyO/3UQ3Lv+dfnY6OTF8F9mis/A0iLgwVJo9hy4uijfZGn/zEg59ePrCr17OVZ59dkTeJhcVL58SV1jNq0+PA7kb8OxVWKGs4uFYIo+oqpCLiilvzp0uPisAkcnT4H+Tx/eoEyO/hmUbi6D4d//4d0JJZ5zAfRd2b+5OF+nNDk2qZadcdhLV1ziK9fOkQL++hgcHX4GVk8wc6Aw/8lzwkS+SRp5upC69pre/ajMpJR+QXI6fDacIm/GZPc0O1Yirij1NwA+LxM7AZcJJPURVYfBwOK0wmSQMBmRTSq19HRkLHUzBAZoNJ4a45r65Hp/c5g8OPIufCpXAKTsFEnmZte+PUedxxM4NnwWpEaeh8Gtp7coE/km5WhcwoTevWIn+f99CSeO7R/zV46/3E8w3b2QfgyuEveZ+uzx/P+RgjMVBj9PkOSnzpTH4TKYvfAATsyefACXCZNpSMtbZf9CEQoHyiB17QaxuPvTMHZvsQKnSFFuji6fCA+fD4LSAziVWjr0sv/Gn07n4dNby6+e374zCIrkp/r5xrcXwjRqe4oGsU/dWyRM6N0TJn+EM8MnOuDYTxfTN8YhLxs7Kz+hCsjvwqD6JKraU6rUh1ZVXpD6iVUfZ6U8xqp6lfJMq83tb+CkWCUH9Olbyn2wysO3ao/VIocKtxZrJ69ce62ephcqWfBrWd6wJr9rsRp4s/ryu9qq7hQ1IFeuXLnaaf0/8tcNzvR1w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p:cNvSpPr>
            <a:spLocks noGrp="1"/>
          </p:cNvSpPr>
          <p:nvPr>
            <p:ph type="ctrTitle"/>
          </p:nvPr>
        </p:nvSpPr>
        <p:spPr>
          <a:xfrm>
            <a:off x="1295400" y="2286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sp>
        <p:nvSpPr>
          <p:cNvPr id="2" name="Rectangle 1"/>
          <p:cNvSpPr/>
          <p:nvPr/>
        </p:nvSpPr>
        <p:spPr>
          <a:xfrm>
            <a:off x="880704" y="749772"/>
            <a:ext cx="1404552" cy="523220"/>
          </a:xfrm>
          <a:prstGeom prst="rect">
            <a:avLst/>
          </a:prstGeom>
        </p:spPr>
        <p:txBody>
          <a:bodyPr wrap="none">
            <a:spAutoFit/>
          </a:bodyPr>
          <a:lstStyle/>
          <a:p>
            <a:r>
              <a:rPr lang="en-US" sz="2800" dirty="0" err="1">
                <a:solidFill>
                  <a:schemeClr val="tx1">
                    <a:lumMod val="50000"/>
                    <a:lumOff val="50000"/>
                  </a:schemeClr>
                </a:solidFill>
              </a:rPr>
              <a:t>Emulzije</a:t>
            </a:r>
            <a:endParaRPr lang="en-US" sz="2800" dirty="0">
              <a:solidFill>
                <a:schemeClr val="tx1">
                  <a:lumMod val="50000"/>
                  <a:lumOff val="50000"/>
                </a:schemeClr>
              </a:solidFill>
            </a:endParaRPr>
          </a:p>
        </p:txBody>
      </p:sp>
      <p:sp>
        <p:nvSpPr>
          <p:cNvPr id="3" name="Rectangle 2"/>
          <p:cNvSpPr/>
          <p:nvPr/>
        </p:nvSpPr>
        <p:spPr>
          <a:xfrm>
            <a:off x="2743200" y="1011382"/>
            <a:ext cx="5943600" cy="2308324"/>
          </a:xfrm>
          <a:prstGeom prst="rect">
            <a:avLst/>
          </a:prstGeom>
        </p:spPr>
        <p:txBody>
          <a:bodyPr wrap="square">
            <a:spAutoFit/>
          </a:bodyPr>
          <a:lstStyle/>
          <a:p>
            <a:r>
              <a:rPr lang="en-US" dirty="0"/>
              <a:t>•</a:t>
            </a:r>
            <a:r>
              <a:rPr lang="en-US" dirty="0" err="1">
                <a:solidFill>
                  <a:srgbClr val="00B050"/>
                </a:solidFill>
              </a:rPr>
              <a:t>Dvofazni</a:t>
            </a:r>
            <a:r>
              <a:rPr lang="en-US" dirty="0">
                <a:solidFill>
                  <a:srgbClr val="00B050"/>
                </a:solidFill>
              </a:rPr>
              <a:t> </a:t>
            </a:r>
            <a:r>
              <a:rPr lang="en-US" dirty="0" err="1">
                <a:solidFill>
                  <a:srgbClr val="00B050"/>
                </a:solidFill>
              </a:rPr>
              <a:t>sistemi</a:t>
            </a:r>
            <a:r>
              <a:rPr lang="en-US" dirty="0">
                <a:solidFill>
                  <a:srgbClr val="00B050"/>
                </a:solidFill>
              </a:rPr>
              <a:t> </a:t>
            </a:r>
            <a:r>
              <a:rPr lang="en-US" dirty="0" err="1">
                <a:solidFill>
                  <a:srgbClr val="00B050"/>
                </a:solidFill>
              </a:rPr>
              <a:t>gde</a:t>
            </a:r>
            <a:r>
              <a:rPr lang="en-US" dirty="0">
                <a:solidFill>
                  <a:srgbClr val="00B050"/>
                </a:solidFill>
              </a:rPr>
              <a:t> je </a:t>
            </a:r>
            <a:r>
              <a:rPr lang="en-US" dirty="0" err="1">
                <a:solidFill>
                  <a:srgbClr val="00B050"/>
                </a:solidFill>
              </a:rPr>
              <a:t>jedna</a:t>
            </a:r>
            <a:r>
              <a:rPr lang="en-US" dirty="0">
                <a:solidFill>
                  <a:srgbClr val="00B050"/>
                </a:solidFill>
              </a:rPr>
              <a:t> </a:t>
            </a:r>
            <a:r>
              <a:rPr lang="en-US" dirty="0" err="1">
                <a:solidFill>
                  <a:srgbClr val="00B050"/>
                </a:solidFill>
              </a:rPr>
              <a:t>tečnost</a:t>
            </a:r>
            <a:r>
              <a:rPr lang="en-US" dirty="0">
                <a:solidFill>
                  <a:srgbClr val="00B050"/>
                </a:solidFill>
              </a:rPr>
              <a:t> </a:t>
            </a:r>
            <a:r>
              <a:rPr lang="en-US" dirty="0" err="1">
                <a:solidFill>
                  <a:srgbClr val="00B050"/>
                </a:solidFill>
              </a:rPr>
              <a:t>dispergovana</a:t>
            </a:r>
            <a:r>
              <a:rPr lang="en-US" dirty="0">
                <a:solidFill>
                  <a:srgbClr val="00B050"/>
                </a:solidFill>
              </a:rPr>
              <a:t> u </a:t>
            </a:r>
            <a:r>
              <a:rPr lang="en-US" dirty="0" err="1">
                <a:solidFill>
                  <a:srgbClr val="00B050"/>
                </a:solidFill>
              </a:rPr>
              <a:t>drugoj</a:t>
            </a:r>
            <a:r>
              <a:rPr lang="en-US" dirty="0">
                <a:solidFill>
                  <a:srgbClr val="00B050"/>
                </a:solidFill>
              </a:rPr>
              <a:t> u </a:t>
            </a:r>
            <a:r>
              <a:rPr lang="en-US" dirty="0" err="1">
                <a:solidFill>
                  <a:srgbClr val="00B050"/>
                </a:solidFill>
              </a:rPr>
              <a:t>vidu</a:t>
            </a:r>
            <a:r>
              <a:rPr lang="en-US" dirty="0">
                <a:solidFill>
                  <a:srgbClr val="00B050"/>
                </a:solidFill>
              </a:rPr>
              <a:t> </a:t>
            </a:r>
            <a:r>
              <a:rPr lang="en-US" dirty="0" err="1">
                <a:solidFill>
                  <a:srgbClr val="00B050"/>
                </a:solidFill>
              </a:rPr>
              <a:t>kapi</a:t>
            </a:r>
            <a:r>
              <a:rPr lang="en-US" dirty="0">
                <a:solidFill>
                  <a:srgbClr val="00B050"/>
                </a:solidFill>
              </a:rPr>
              <a:t> </a:t>
            </a:r>
          </a:p>
          <a:p>
            <a:r>
              <a:rPr lang="en-US" dirty="0">
                <a:solidFill>
                  <a:srgbClr val="00B050"/>
                </a:solidFill>
              </a:rPr>
              <a:t>•</a:t>
            </a:r>
            <a:r>
              <a:rPr lang="en-US" dirty="0" err="1">
                <a:solidFill>
                  <a:srgbClr val="00B050"/>
                </a:solidFill>
              </a:rPr>
              <a:t>Jedna</a:t>
            </a:r>
            <a:r>
              <a:rPr lang="en-US" dirty="0">
                <a:solidFill>
                  <a:srgbClr val="00B050"/>
                </a:solidFill>
              </a:rPr>
              <a:t> </a:t>
            </a:r>
            <a:r>
              <a:rPr lang="en-US" dirty="0" err="1">
                <a:solidFill>
                  <a:srgbClr val="00B050"/>
                </a:solidFill>
              </a:rPr>
              <a:t>tečna</a:t>
            </a:r>
            <a:r>
              <a:rPr lang="en-US" dirty="0">
                <a:solidFill>
                  <a:srgbClr val="00B050"/>
                </a:solidFill>
              </a:rPr>
              <a:t> </a:t>
            </a:r>
            <a:r>
              <a:rPr lang="en-US" dirty="0" err="1">
                <a:solidFill>
                  <a:srgbClr val="00B050"/>
                </a:solidFill>
              </a:rPr>
              <a:t>faza</a:t>
            </a:r>
            <a:r>
              <a:rPr lang="en-US" dirty="0">
                <a:solidFill>
                  <a:srgbClr val="00B050"/>
                </a:solidFill>
              </a:rPr>
              <a:t>: </a:t>
            </a:r>
            <a:r>
              <a:rPr lang="en-US" dirty="0" err="1">
                <a:solidFill>
                  <a:srgbClr val="00B050"/>
                </a:solidFill>
              </a:rPr>
              <a:t>unutrašnja</a:t>
            </a:r>
            <a:r>
              <a:rPr lang="en-US" dirty="0">
                <a:solidFill>
                  <a:srgbClr val="00B050"/>
                </a:solidFill>
              </a:rPr>
              <a:t>, </a:t>
            </a:r>
            <a:r>
              <a:rPr lang="en-US" dirty="0" err="1">
                <a:solidFill>
                  <a:srgbClr val="00B050"/>
                </a:solidFill>
              </a:rPr>
              <a:t>diskontinuirana</a:t>
            </a:r>
            <a:r>
              <a:rPr lang="en-US" dirty="0">
                <a:solidFill>
                  <a:srgbClr val="00B050"/>
                </a:solidFill>
              </a:rPr>
              <a:t> </a:t>
            </a:r>
            <a:r>
              <a:rPr lang="en-US" dirty="0" err="1">
                <a:solidFill>
                  <a:srgbClr val="00B050"/>
                </a:solidFill>
              </a:rPr>
              <a:t>ili</a:t>
            </a:r>
            <a:r>
              <a:rPr lang="en-US" dirty="0">
                <a:solidFill>
                  <a:srgbClr val="00B050"/>
                </a:solidFill>
              </a:rPr>
              <a:t> </a:t>
            </a:r>
            <a:r>
              <a:rPr lang="en-US" dirty="0" err="1">
                <a:solidFill>
                  <a:srgbClr val="00B050"/>
                </a:solidFill>
              </a:rPr>
              <a:t>dispergovana</a:t>
            </a:r>
            <a:r>
              <a:rPr lang="en-US" dirty="0">
                <a:solidFill>
                  <a:srgbClr val="00B050"/>
                </a:solidFill>
              </a:rPr>
              <a:t> </a:t>
            </a:r>
            <a:r>
              <a:rPr lang="en-US" dirty="0" err="1">
                <a:solidFill>
                  <a:srgbClr val="00B050"/>
                </a:solidFill>
              </a:rPr>
              <a:t>faza</a:t>
            </a:r>
            <a:r>
              <a:rPr lang="en-US" dirty="0">
                <a:solidFill>
                  <a:srgbClr val="00B050"/>
                </a:solidFill>
              </a:rPr>
              <a:t> </a:t>
            </a:r>
          </a:p>
          <a:p>
            <a:r>
              <a:rPr lang="en-US" dirty="0">
                <a:solidFill>
                  <a:srgbClr val="00B050"/>
                </a:solidFill>
              </a:rPr>
              <a:t>•</a:t>
            </a:r>
            <a:r>
              <a:rPr lang="en-US" dirty="0" err="1">
                <a:solidFill>
                  <a:srgbClr val="00B050"/>
                </a:solidFill>
              </a:rPr>
              <a:t>Druga</a:t>
            </a:r>
            <a:r>
              <a:rPr lang="en-US" dirty="0">
                <a:solidFill>
                  <a:srgbClr val="00B050"/>
                </a:solidFill>
              </a:rPr>
              <a:t> </a:t>
            </a:r>
            <a:r>
              <a:rPr lang="en-US" dirty="0" err="1">
                <a:solidFill>
                  <a:srgbClr val="00B050"/>
                </a:solidFill>
              </a:rPr>
              <a:t>faza</a:t>
            </a:r>
            <a:r>
              <a:rPr lang="en-US" dirty="0">
                <a:solidFill>
                  <a:srgbClr val="00B050"/>
                </a:solidFill>
              </a:rPr>
              <a:t>: </a:t>
            </a:r>
            <a:r>
              <a:rPr lang="en-US" dirty="0" err="1">
                <a:solidFill>
                  <a:srgbClr val="00B050"/>
                </a:solidFill>
              </a:rPr>
              <a:t>spoljašnja</a:t>
            </a:r>
            <a:r>
              <a:rPr lang="en-US" dirty="0">
                <a:solidFill>
                  <a:srgbClr val="00B050"/>
                </a:solidFill>
              </a:rPr>
              <a:t>, </a:t>
            </a:r>
            <a:r>
              <a:rPr lang="en-US" dirty="0" err="1">
                <a:solidFill>
                  <a:srgbClr val="00B050"/>
                </a:solidFill>
              </a:rPr>
              <a:t>kontinuirana</a:t>
            </a:r>
            <a:r>
              <a:rPr lang="en-US" dirty="0">
                <a:solidFill>
                  <a:srgbClr val="00B050"/>
                </a:solidFill>
              </a:rPr>
              <a:t> </a:t>
            </a:r>
            <a:r>
              <a:rPr lang="en-US" dirty="0" err="1">
                <a:solidFill>
                  <a:srgbClr val="00B050"/>
                </a:solidFill>
              </a:rPr>
              <a:t>ili</a:t>
            </a:r>
            <a:r>
              <a:rPr lang="en-US" dirty="0">
                <a:solidFill>
                  <a:srgbClr val="00B050"/>
                </a:solidFill>
              </a:rPr>
              <a:t> </a:t>
            </a:r>
            <a:r>
              <a:rPr lang="en-US" dirty="0" err="1">
                <a:solidFill>
                  <a:srgbClr val="00B050"/>
                </a:solidFill>
              </a:rPr>
              <a:t>disperzno</a:t>
            </a:r>
            <a:r>
              <a:rPr lang="en-US" dirty="0">
                <a:solidFill>
                  <a:srgbClr val="00B050"/>
                </a:solidFill>
              </a:rPr>
              <a:t> </a:t>
            </a:r>
            <a:r>
              <a:rPr lang="en-US" dirty="0" err="1">
                <a:solidFill>
                  <a:srgbClr val="00B050"/>
                </a:solidFill>
              </a:rPr>
              <a:t>sredstvo</a:t>
            </a:r>
            <a:r>
              <a:rPr lang="en-US" dirty="0">
                <a:solidFill>
                  <a:srgbClr val="00B050"/>
                </a:solidFill>
              </a:rPr>
              <a:t> </a:t>
            </a:r>
          </a:p>
          <a:p>
            <a:r>
              <a:rPr lang="en-US" dirty="0">
                <a:solidFill>
                  <a:srgbClr val="00B050"/>
                </a:solidFill>
              </a:rPr>
              <a:t>•</a:t>
            </a:r>
            <a:r>
              <a:rPr lang="en-US" dirty="0" err="1">
                <a:solidFill>
                  <a:srgbClr val="00B050"/>
                </a:solidFill>
              </a:rPr>
              <a:t>Najčešće</a:t>
            </a:r>
            <a:r>
              <a:rPr lang="en-US" dirty="0">
                <a:solidFill>
                  <a:srgbClr val="00B050"/>
                </a:solidFill>
              </a:rPr>
              <a:t> </a:t>
            </a:r>
            <a:r>
              <a:rPr lang="en-US" dirty="0" err="1">
                <a:solidFill>
                  <a:srgbClr val="00B050"/>
                </a:solidFill>
              </a:rPr>
              <a:t>jedna</a:t>
            </a:r>
            <a:r>
              <a:rPr lang="en-US" dirty="0">
                <a:solidFill>
                  <a:srgbClr val="00B050"/>
                </a:solidFill>
              </a:rPr>
              <a:t> </a:t>
            </a:r>
            <a:r>
              <a:rPr lang="en-US" dirty="0" err="1">
                <a:solidFill>
                  <a:srgbClr val="00B050"/>
                </a:solidFill>
              </a:rPr>
              <a:t>faza</a:t>
            </a:r>
            <a:r>
              <a:rPr lang="en-US" dirty="0">
                <a:solidFill>
                  <a:srgbClr val="00B050"/>
                </a:solidFill>
              </a:rPr>
              <a:t> je </a:t>
            </a:r>
            <a:r>
              <a:rPr lang="en-US" dirty="0" err="1">
                <a:solidFill>
                  <a:srgbClr val="00B050"/>
                </a:solidFill>
              </a:rPr>
              <a:t>vodena</a:t>
            </a:r>
            <a:r>
              <a:rPr lang="en-US" dirty="0">
                <a:solidFill>
                  <a:srgbClr val="00B050"/>
                </a:solidFill>
              </a:rPr>
              <a:t> </a:t>
            </a:r>
          </a:p>
          <a:p>
            <a:r>
              <a:rPr lang="en-US" dirty="0">
                <a:solidFill>
                  <a:srgbClr val="00B050"/>
                </a:solidFill>
              </a:rPr>
              <a:t>•</a:t>
            </a:r>
            <a:r>
              <a:rPr lang="en-US" dirty="0" err="1">
                <a:solidFill>
                  <a:srgbClr val="00B050"/>
                </a:solidFill>
              </a:rPr>
              <a:t>Široko</a:t>
            </a:r>
            <a:r>
              <a:rPr lang="en-US" dirty="0">
                <a:solidFill>
                  <a:srgbClr val="00B050"/>
                </a:solidFill>
              </a:rPr>
              <a:t> </a:t>
            </a:r>
            <a:r>
              <a:rPr lang="en-US" dirty="0" err="1">
                <a:solidFill>
                  <a:srgbClr val="00B050"/>
                </a:solidFill>
              </a:rPr>
              <a:t>rasprostranjene</a:t>
            </a:r>
            <a:r>
              <a:rPr lang="en-US" dirty="0">
                <a:solidFill>
                  <a:srgbClr val="00B050"/>
                </a:solidFill>
              </a:rPr>
              <a:t> u </a:t>
            </a:r>
            <a:r>
              <a:rPr lang="en-US" dirty="0" err="1">
                <a:solidFill>
                  <a:srgbClr val="00B050"/>
                </a:solidFill>
              </a:rPr>
              <a:t>prehrambenoj</a:t>
            </a:r>
            <a:r>
              <a:rPr lang="en-US" dirty="0">
                <a:solidFill>
                  <a:srgbClr val="00B050"/>
                </a:solidFill>
              </a:rPr>
              <a:t> </a:t>
            </a:r>
            <a:r>
              <a:rPr lang="en-US" dirty="0" err="1">
                <a:solidFill>
                  <a:srgbClr val="00B050"/>
                </a:solidFill>
              </a:rPr>
              <a:t>industriji</a:t>
            </a:r>
            <a:r>
              <a:rPr lang="en-US" dirty="0">
                <a:solidFill>
                  <a:srgbClr val="00B050"/>
                </a:solidFill>
              </a:rPr>
              <a:t> (</a:t>
            </a:r>
            <a:r>
              <a:rPr lang="en-US" dirty="0" err="1">
                <a:solidFill>
                  <a:srgbClr val="00B050"/>
                </a:solidFill>
              </a:rPr>
              <a:t>majonez</a:t>
            </a:r>
            <a:r>
              <a:rPr lang="en-US" dirty="0">
                <a:solidFill>
                  <a:srgbClr val="00B050"/>
                </a:solidFill>
              </a:rPr>
              <a:t>, </a:t>
            </a:r>
            <a:r>
              <a:rPr lang="en-US" dirty="0" err="1">
                <a:solidFill>
                  <a:srgbClr val="00B050"/>
                </a:solidFill>
              </a:rPr>
              <a:t>mleko</a:t>
            </a:r>
            <a:r>
              <a:rPr lang="en-US" dirty="0">
                <a:solidFill>
                  <a:srgbClr val="00B050"/>
                </a:solidFill>
              </a:rPr>
              <a:t>, </a:t>
            </a:r>
            <a:r>
              <a:rPr lang="en-US" dirty="0" err="1">
                <a:solidFill>
                  <a:srgbClr val="00B050"/>
                </a:solidFill>
              </a:rPr>
              <a:t>sladoled</a:t>
            </a:r>
            <a:r>
              <a:rPr lang="en-US" dirty="0">
                <a:solidFill>
                  <a:srgbClr val="00B050"/>
                </a:solidFill>
              </a:rPr>
              <a:t>, </a:t>
            </a:r>
            <a:r>
              <a:rPr lang="en-US" dirty="0" err="1">
                <a:solidFill>
                  <a:srgbClr val="00B050"/>
                </a:solidFill>
              </a:rPr>
              <a:t>puter</a:t>
            </a:r>
            <a:r>
              <a:rPr lang="en-US" dirty="0">
                <a:solidFill>
                  <a:srgbClr val="00B050"/>
                </a:solidFill>
              </a:rPr>
              <a:t>) </a:t>
            </a:r>
          </a:p>
        </p:txBody>
      </p:sp>
      <p:pic>
        <p:nvPicPr>
          <p:cNvPr id="9" name="Picture 8" descr="https://upload.wikimedia.org/wikipedia/commons/thumb/c/c3/Les_ingr%C3%A9dients_d%27une_mayonnaise.jpg/800px-Les_ingr%C3%A9dients_d%27une_mayonnais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895" y="1487999"/>
            <a:ext cx="1703070" cy="1355090"/>
          </a:xfrm>
          <a:prstGeom prst="rect">
            <a:avLst/>
          </a:prstGeom>
          <a:noFill/>
          <a:ln>
            <a:noFill/>
          </a:ln>
        </p:spPr>
      </p:pic>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534850" y="3048000"/>
            <a:ext cx="1791970" cy="1342390"/>
          </a:xfrm>
          <a:prstGeom prst="rect">
            <a:avLst/>
          </a:prstGeom>
          <a:noFill/>
          <a:ln>
            <a:noFill/>
          </a:ln>
          <a:effectLst/>
          <a:extLst/>
        </p:spPr>
      </p:pic>
      <p:pic>
        <p:nvPicPr>
          <p:cNvPr id="11" name="Picture 10" descr="Jednostavan recept za domaći puter | Trikovi i saveti | Kulinarski trikov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777" y="4648200"/>
            <a:ext cx="1771188" cy="1295400"/>
          </a:xfrm>
          <a:prstGeom prst="rect">
            <a:avLst/>
          </a:prstGeom>
          <a:noFill/>
          <a:ln>
            <a:noFill/>
          </a:ln>
        </p:spPr>
      </p:pic>
      <p:sp>
        <p:nvSpPr>
          <p:cNvPr id="5" name="Rectangle 4"/>
          <p:cNvSpPr/>
          <p:nvPr/>
        </p:nvSpPr>
        <p:spPr>
          <a:xfrm>
            <a:off x="2743200" y="3719195"/>
            <a:ext cx="5562600" cy="1200329"/>
          </a:xfrm>
          <a:prstGeom prst="rect">
            <a:avLst/>
          </a:prstGeom>
        </p:spPr>
        <p:txBody>
          <a:bodyPr wrap="square">
            <a:spAutoFit/>
          </a:bodyPr>
          <a:lstStyle/>
          <a:p>
            <a:r>
              <a:rPr lang="en-US" dirty="0" err="1">
                <a:solidFill>
                  <a:schemeClr val="accent6">
                    <a:lumMod val="75000"/>
                  </a:schemeClr>
                </a:solidFill>
              </a:rPr>
              <a:t>Emulzija</a:t>
            </a:r>
            <a:r>
              <a:rPr lang="en-US" dirty="0">
                <a:solidFill>
                  <a:schemeClr val="accent6">
                    <a:lumMod val="75000"/>
                  </a:schemeClr>
                </a:solidFill>
              </a:rPr>
              <a:t> je </a:t>
            </a:r>
            <a:r>
              <a:rPr lang="en-US" dirty="0" err="1">
                <a:solidFill>
                  <a:schemeClr val="accent6">
                    <a:lumMod val="75000"/>
                  </a:schemeClr>
                </a:solidFill>
              </a:rPr>
              <a:t>termodinamički</a:t>
            </a:r>
            <a:r>
              <a:rPr lang="en-US" dirty="0">
                <a:solidFill>
                  <a:schemeClr val="accent6">
                    <a:lumMod val="75000"/>
                  </a:schemeClr>
                </a:solidFill>
              </a:rPr>
              <a:t> </a:t>
            </a:r>
            <a:r>
              <a:rPr lang="en-US" dirty="0" err="1">
                <a:solidFill>
                  <a:schemeClr val="accent6">
                    <a:lumMod val="75000"/>
                  </a:schemeClr>
                </a:solidFill>
              </a:rPr>
              <a:t>nefavorizovan</a:t>
            </a:r>
            <a:r>
              <a:rPr lang="en-US" dirty="0">
                <a:solidFill>
                  <a:schemeClr val="accent6">
                    <a:lumMod val="75000"/>
                  </a:schemeClr>
                </a:solidFill>
              </a:rPr>
              <a:t> </a:t>
            </a:r>
            <a:r>
              <a:rPr lang="en-US" dirty="0" err="1">
                <a:solidFill>
                  <a:schemeClr val="accent6">
                    <a:lumMod val="75000"/>
                  </a:schemeClr>
                </a:solidFill>
              </a:rPr>
              <a:t>sistem</a:t>
            </a:r>
            <a:r>
              <a:rPr lang="en-US" dirty="0">
                <a:solidFill>
                  <a:schemeClr val="accent6">
                    <a:lumMod val="75000"/>
                  </a:schemeClr>
                </a:solidFill>
              </a:rPr>
              <a:t> </a:t>
            </a:r>
            <a:r>
              <a:rPr lang="en-US" dirty="0" err="1">
                <a:solidFill>
                  <a:schemeClr val="accent6">
                    <a:lumMod val="75000"/>
                  </a:schemeClr>
                </a:solidFill>
              </a:rPr>
              <a:t>i</a:t>
            </a:r>
            <a:r>
              <a:rPr lang="en-US" dirty="0">
                <a:solidFill>
                  <a:schemeClr val="accent6">
                    <a:lumMod val="75000"/>
                  </a:schemeClr>
                </a:solidFill>
              </a:rPr>
              <a:t> </a:t>
            </a:r>
            <a:r>
              <a:rPr lang="en-US" dirty="0" err="1">
                <a:solidFill>
                  <a:schemeClr val="accent6">
                    <a:lumMod val="75000"/>
                  </a:schemeClr>
                </a:solidFill>
              </a:rPr>
              <a:t>kao</a:t>
            </a:r>
            <a:r>
              <a:rPr lang="en-US" dirty="0">
                <a:solidFill>
                  <a:schemeClr val="accent6">
                    <a:lumMod val="75000"/>
                  </a:schemeClr>
                </a:solidFill>
              </a:rPr>
              <a:t> </a:t>
            </a:r>
            <a:r>
              <a:rPr lang="en-US" dirty="0" err="1">
                <a:solidFill>
                  <a:schemeClr val="accent6">
                    <a:lumMod val="75000"/>
                  </a:schemeClr>
                </a:solidFill>
              </a:rPr>
              <a:t>zbog</a:t>
            </a:r>
            <a:r>
              <a:rPr lang="en-US" dirty="0">
                <a:solidFill>
                  <a:schemeClr val="accent6">
                    <a:lumMod val="75000"/>
                  </a:schemeClr>
                </a:solidFill>
              </a:rPr>
              <a:t> toga je </a:t>
            </a:r>
            <a:r>
              <a:rPr lang="en-US" dirty="0" err="1">
                <a:solidFill>
                  <a:schemeClr val="accent6">
                    <a:lumMod val="75000"/>
                  </a:schemeClr>
                </a:solidFill>
              </a:rPr>
              <a:t>nestabilan</a:t>
            </a:r>
            <a:r>
              <a:rPr lang="en-US" dirty="0">
                <a:solidFill>
                  <a:schemeClr val="accent6">
                    <a:lumMod val="75000"/>
                  </a:schemeClr>
                </a:solidFill>
              </a:rPr>
              <a:t>. </a:t>
            </a:r>
            <a:r>
              <a:rPr lang="en-US" dirty="0" err="1">
                <a:solidFill>
                  <a:schemeClr val="accent6">
                    <a:lumMod val="75000"/>
                  </a:schemeClr>
                </a:solidFill>
              </a:rPr>
              <a:t>Uzroci</a:t>
            </a:r>
            <a:r>
              <a:rPr lang="en-US" dirty="0">
                <a:solidFill>
                  <a:schemeClr val="accent6">
                    <a:lumMod val="75000"/>
                  </a:schemeClr>
                </a:solidFill>
              </a:rPr>
              <a:t> </a:t>
            </a:r>
            <a:r>
              <a:rPr lang="en-US" dirty="0" err="1">
                <a:solidFill>
                  <a:schemeClr val="accent6">
                    <a:lumMod val="75000"/>
                  </a:schemeClr>
                </a:solidFill>
              </a:rPr>
              <a:t>nestabilnosti</a:t>
            </a:r>
            <a:r>
              <a:rPr lang="en-US" dirty="0">
                <a:solidFill>
                  <a:schemeClr val="accent6">
                    <a:lumMod val="75000"/>
                  </a:schemeClr>
                </a:solidFill>
              </a:rPr>
              <a:t> </a:t>
            </a:r>
            <a:r>
              <a:rPr lang="en-US" dirty="0" err="1">
                <a:solidFill>
                  <a:schemeClr val="accent6">
                    <a:lumMod val="75000"/>
                  </a:schemeClr>
                </a:solidFill>
              </a:rPr>
              <a:t>starenje</a:t>
            </a:r>
            <a:r>
              <a:rPr lang="en-US" dirty="0">
                <a:solidFill>
                  <a:schemeClr val="accent6">
                    <a:lumMod val="75000"/>
                  </a:schemeClr>
                </a:solidFill>
              </a:rPr>
              <a:t> </a:t>
            </a:r>
            <a:r>
              <a:rPr lang="en-US" dirty="0" err="1">
                <a:solidFill>
                  <a:schemeClr val="accent6">
                    <a:lumMod val="75000"/>
                  </a:schemeClr>
                </a:solidFill>
              </a:rPr>
              <a:t>emulzije</a:t>
            </a:r>
            <a:r>
              <a:rPr lang="en-US" dirty="0">
                <a:solidFill>
                  <a:schemeClr val="accent6">
                    <a:lumMod val="75000"/>
                  </a:schemeClr>
                </a:solidFill>
              </a:rPr>
              <a:t>, </a:t>
            </a:r>
            <a:r>
              <a:rPr lang="en-US" dirty="0" err="1">
                <a:solidFill>
                  <a:schemeClr val="accent6">
                    <a:lumMod val="75000"/>
                  </a:schemeClr>
                </a:solidFill>
              </a:rPr>
              <a:t>povišena</a:t>
            </a:r>
            <a:r>
              <a:rPr lang="en-US" dirty="0">
                <a:solidFill>
                  <a:schemeClr val="accent6">
                    <a:lumMod val="75000"/>
                  </a:schemeClr>
                </a:solidFill>
              </a:rPr>
              <a:t> </a:t>
            </a:r>
            <a:r>
              <a:rPr lang="en-US" dirty="0" err="1">
                <a:solidFill>
                  <a:schemeClr val="accent6">
                    <a:lumMod val="75000"/>
                  </a:schemeClr>
                </a:solidFill>
              </a:rPr>
              <a:t>temperatra</a:t>
            </a:r>
            <a:r>
              <a:rPr lang="en-US" dirty="0">
                <a:solidFill>
                  <a:schemeClr val="accent6">
                    <a:lumMod val="75000"/>
                  </a:schemeClr>
                </a:solidFill>
              </a:rPr>
              <a:t> </a:t>
            </a:r>
            <a:r>
              <a:rPr lang="en-US" dirty="0" err="1">
                <a:solidFill>
                  <a:schemeClr val="accent6">
                    <a:lumMod val="75000"/>
                  </a:schemeClr>
                </a:solidFill>
              </a:rPr>
              <a:t>čuvanja</a:t>
            </a:r>
            <a:r>
              <a:rPr lang="en-US" dirty="0">
                <a:solidFill>
                  <a:schemeClr val="accent6">
                    <a:lumMod val="75000"/>
                  </a:schemeClr>
                </a:solidFill>
              </a:rPr>
              <a:t>, </a:t>
            </a:r>
            <a:r>
              <a:rPr lang="en-US" dirty="0" err="1">
                <a:solidFill>
                  <a:schemeClr val="accent6">
                    <a:lumMod val="75000"/>
                  </a:schemeClr>
                </a:solidFill>
              </a:rPr>
              <a:t>niskog</a:t>
            </a:r>
            <a:r>
              <a:rPr lang="en-US" dirty="0">
                <a:solidFill>
                  <a:schemeClr val="accent6">
                    <a:lumMod val="75000"/>
                  </a:schemeClr>
                </a:solidFill>
              </a:rPr>
              <a:t> </a:t>
            </a:r>
            <a:r>
              <a:rPr lang="en-US" dirty="0" err="1">
                <a:solidFill>
                  <a:schemeClr val="accent6">
                    <a:lumMod val="75000"/>
                  </a:schemeClr>
                </a:solidFill>
              </a:rPr>
              <a:t>viskoziteta</a:t>
            </a:r>
            <a:r>
              <a:rPr lang="en-US" dirty="0">
                <a:solidFill>
                  <a:schemeClr val="accent6">
                    <a:lumMod val="75000"/>
                  </a:schemeClr>
                </a:solidFill>
              </a:rPr>
              <a:t> </a:t>
            </a:r>
            <a:r>
              <a:rPr lang="en-US" dirty="0" err="1">
                <a:solidFill>
                  <a:schemeClr val="accent6">
                    <a:lumMod val="75000"/>
                  </a:schemeClr>
                </a:solidFill>
              </a:rPr>
              <a:t>emulzije</a:t>
            </a:r>
            <a:r>
              <a:rPr lang="en-US" dirty="0">
                <a:solidFill>
                  <a:schemeClr val="accent6">
                    <a:lumMod val="75000"/>
                  </a:schemeClr>
                </a:solidFill>
              </a:rPr>
              <a:t>, </a:t>
            </a:r>
            <a:r>
              <a:rPr lang="en-US" dirty="0" err="1">
                <a:solidFill>
                  <a:schemeClr val="accent6">
                    <a:lumMod val="75000"/>
                  </a:schemeClr>
                </a:solidFill>
              </a:rPr>
              <a:t>isparavanje</a:t>
            </a:r>
            <a:r>
              <a:rPr lang="en-US" dirty="0">
                <a:solidFill>
                  <a:schemeClr val="accent6">
                    <a:lumMod val="75000"/>
                  </a:schemeClr>
                </a:solidFill>
              </a:rPr>
              <a:t> </a:t>
            </a:r>
            <a:r>
              <a:rPr lang="en-US" dirty="0" err="1">
                <a:solidFill>
                  <a:schemeClr val="accent6">
                    <a:lumMod val="75000"/>
                  </a:schemeClr>
                </a:solidFill>
              </a:rPr>
              <a:t>vode</a:t>
            </a:r>
            <a:r>
              <a:rPr lang="en-US" dirty="0">
                <a:solidFill>
                  <a:schemeClr val="accent6">
                    <a:lumMod val="75000"/>
                  </a:schemeClr>
                </a:solidFill>
              </a:rPr>
              <a:t> </a:t>
            </a:r>
            <a:r>
              <a:rPr lang="en-US" dirty="0" err="1">
                <a:solidFill>
                  <a:schemeClr val="accent6">
                    <a:lumMod val="75000"/>
                  </a:schemeClr>
                </a:solidFill>
              </a:rPr>
              <a:t>i</a:t>
            </a:r>
            <a:r>
              <a:rPr lang="en-US" dirty="0">
                <a:solidFill>
                  <a:schemeClr val="accent6">
                    <a:lumMod val="75000"/>
                  </a:schemeClr>
                </a:solidFill>
              </a:rPr>
              <a:t> </a:t>
            </a:r>
            <a:r>
              <a:rPr lang="en-US" dirty="0" err="1">
                <a:solidFill>
                  <a:schemeClr val="accent6">
                    <a:lumMod val="75000"/>
                  </a:schemeClr>
                </a:solidFill>
              </a:rPr>
              <a:t>mikorobiološka</a:t>
            </a:r>
            <a:r>
              <a:rPr lang="en-US" dirty="0">
                <a:solidFill>
                  <a:schemeClr val="accent6">
                    <a:lumMod val="75000"/>
                  </a:schemeClr>
                </a:solidFill>
              </a:rPr>
              <a:t> </a:t>
            </a:r>
            <a:r>
              <a:rPr lang="en-US" dirty="0" err="1">
                <a:solidFill>
                  <a:schemeClr val="accent6">
                    <a:lumMod val="75000"/>
                  </a:schemeClr>
                </a:solidFill>
              </a:rPr>
              <a:t>kontaminacija</a:t>
            </a:r>
            <a:endParaRPr lang="en-US" dirty="0">
              <a:solidFill>
                <a:schemeClr val="accent6">
                  <a:lumMod val="75000"/>
                </a:schemeClr>
              </a:solidFill>
            </a:endParaRPr>
          </a:p>
        </p:txBody>
      </p:sp>
    </p:spTree>
    <p:extLst>
      <p:ext uri="{BB962C8B-B14F-4D97-AF65-F5344CB8AC3E}">
        <p14:creationId xmlns:p14="http://schemas.microsoft.com/office/powerpoint/2010/main" val="931616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RMAAAC3CAMAAAAGjUrGAAACAVBMVEX///8AzP/MzMwAAAAAyf9waWcA0v8AeZbp6ekAzv9ybWrQzMsA1P8Aw+8Abovw8PDe3t4dAAD4+Pjd9v+k6f8At+BPRUGizNsAjrD3/f+QjIo1JBwAUmsA1v8AyfcAp80AYHlVTUkAg6MjAADXzMhqamqMjIwcHBykpKR5eXlJSUmEhITU1NS/zNBNzPHDw8OGzOKuzNZszOmYzN1kzOsAACi5zNLa/f9UVFT///FEAAC5ublfX1+rzNeMzOB6zOX/78o4ODgAABnVs5nX4/X15MgAADsAAErizMUAACAYGBgVTG+8xtTLroNjJQC0j2gtAAAAH1S/3v5BgKgAAAycx+IALFIAADEAAECISgD/8+L13LQ8OFLr//Tnx6/I7v/gxJgAGTuhqqC7waijfD1OKABlSCu13+BVcY6BmK9IEQCo8P9af4rOwKODqMiYf1iDZEmbcEFHLzMqQGCCUxencTrS2OgAIU5jlrjEt6ynjlj/5tE1ABiIcGJ9SRw4e6UrXIxWHgAANmlRVXS1mYOOj3wvToDBsohQNRwqI0Sis7qMYjltOwByVCIiNT6hfmBOYoacxO3h5c6vrrmGh2ZEGwCeYxL0zakmW10AOEyZtcdzSTJslKuKnpxKNFaCPgAAGzEAM2wxZ4qrq452c5U0P1HD0L9kWWm4hVFSAACXstcg6lW7AAAS+0lEQVR4nO2djX8TR3rHRztNKmXISayaqHJz2+QYm7WtXeuNBVlIAmyBEmwLDAZOXGzfAQHT2OBAHDlqYkOAa4kvOeMkbl3aO+BKCX9lZ/ZF2jfJb+tIlvf3SWRpdxntfPXMM2/PzALgypUrV87J73UkmTTrSDJbEuvMl6d57V3vUSfSY2HAiWS2Ji/0O5FMV6f13XbkMrHKZWKVy8Qql4lVLhOrXCZWuUyscplY5TKxymVilcvEKpeJVS4Tq1wmVrUDkw4dk8NBB9RcJv/ggP7l0yqTjvf2/d32xTWXydsOZOHNX71VY/Jrz7blazYT3/bzsM9lsneYiDnRZWJg4othjEMeLibkXCYqkyxmGAbHYwjhDZuLmE1ujUk8lNwNTCREmKCQQMF4xGh0XTCcJ4kRzm2FCf2HDdNvESYxmUkijjHDxTCxFqlhtkSEoyHEIGkrTBKIwboSyiWjiazBmbUIkzgtOyibkeK+DMXDoFijbFGEWZK10IaYcKLI6ao3EWNURSCGEPkJEMZCvNWYeHIMI+QYhJMipUOdSyPzTpCL4pKQ4dZn4stJDMm0kKilJ+Y47W0UIUYVlrSjrcLE40vGsuT3SsZVJqhhBZRAxCtrHxoxERms5BqhrD3bqhDDtRgT4mZRNJbwbIxJFgmhqrE3YBLXZRpbimNOj4R8pdBqTKIFgZQglNVy0LBqCGFBFJh162LRkGmcMSbCGZFQh9ZiTEj1KmchJNs6TpgxcPF4DZMvLlIvsY4/8QnIkGdsbJeEEGMW12JMlJ8Vc1lSCyALkixp6OKMjiDJ0HpMcmZDEAyQLUTUOrqlmHhICz9DWwxJzmOSkj218lV+Zax9qstEMhuCoUCKVjNBmdZj4knWa3VrN63LlKi9r8fEaggol6y16y1WRM5LvtZjUk+aO8R2zOoxEa2ZJjVzQUsianNa2EVMfI1acptgQp2Q5qrs7GQ3Mam6BoujacCEszoMSdfxTtr4E7kJs1uYiLQRjnDc7lw9Jj5ryUmKtS63DTIU3U1MPFyIeED7dlzdesfSAMHGWs4CRXHhu4EJvSQjcT67ctOQibm2NbV6LP4GKZX7LmDCZTM5sYCzTMGmF9eQCR0q0WfZ7I0SZkPhdgkTH2nE41AiliMdXA+3GR/rMbXakLno+QRjyVLPtz4TucrEoiBITJI4CJvucqOxgli1fCALElG2nZoVaedbkAlnvPcovW1MWvKi3PPHVktpOKYUZ+g4GulCJSz/kBgRygryaXJBononrcdExMYal3pC4gli2USO4rFpta0z9ihGQ6Fs3KbQESYkNTERk6SQ/nzrMSF+wzjOESfNS1KAkghzGNVG1zbMpK5EgbH12i3HxCfGpKT5Hj0ZYtukzyeGrCVgG3NedWr3hkxYR1bXsJHNMInheNY6aC9ii4d0gEkdNWTS1e0EEwbWRWtm4ovmBJyzc6S2lXAzmPQ6w+TghpmQSkAICQnGMsrWUG3NRK5iMliUUOMJ3b3EhMO0ZZWJYv0Y4x5nQqpdJichHIttKhalvZl4fD7iU2yaqnuZiYd2gzcbsNT+TDYvl4nLZPNMfNtXk5lwb25fv9YzefsdB9RcJr/5Rwf0XpVJF9zvhJrHhAX+I+86oZ6uapJ+Z8RG6v2OO8rE70wPc4fU9xFvT2UHmQR6YTMHbtZXD/yoy24hzY4xYY4chNCR5Uc7pj4Ijx7ptW4xQ5iEty8rEy8DiJk4s6XNjqnnCLlDq6V0vP/mhpYAiVyDs75//idr2ek+mDbtaONVv97v9Xu9XtbLqp+0837d7bGszc0aU1P+BCKBOfIyZ3dJQFd0vV4QCJvOp3ke2owQdry/bwNNpjjCONqgVWjDpPOgnzd+3/QHcEa5vVsww9xe+7ksfyp+OKheMHuhdtOfnzsGB0F95T+7o1zsv3soCB7csLXI2TvrJNgN7KBQJlxCitnO5muSp+cbRCnaMOn8yA94w5HUHCh+odzjMDxc8XpHyqCUHgSrJ719Q1jAfeHi6XApTX7wVFoA80NP+DAgB+tB+fK+eurVpfD8EPlb4UmWC/Rlnk8PzQ9hPkgT5Mm5FHmZHyqshMmpoD6RPmAHhTChM5PIGoRIZ03UHr08UY1tpud82ZBoy+QoXRlpsZ0vFcsgTKY+CIKRcuV3gX8Nrp4MfxUcPlWAo8XTpUNP4AS4+7o/8/XCZThYLH/5aANMbtFkx79InZkYXpw+Hy4u5mE1wfMfw1Dq3uhI6OsFYievysP3zZStUHrf36dGZlrMQMRIHebgsL2d+ARySdLjedPM5IhteyX1DdCYTDygTIqnycvqya9GwfBZOQvsyhU4Ng4PA/D1uWPnByvM7Qv1DKXG5OJDuEaK4HOSVin9EB6++jwPJ9QEQdqQYKnPJkEe9lmYqHOpFjPI4WpsWRTrxwpFLbBdGVy1Mjly3LYx9HDwyaCfVZikwiqTmdWLP3xRZfLJ9f6xPBxVszD56I91mQwTXxGgbpiUnVvEuEha92bG71yBh0vdHWNagqV/u35mrFJNcHjRLkEzFMJEMDDxZbQIVY7BgjYcJuqDeRmsRq2KauyYqez0HLetMooQXgzfW5B97OswSPUvlHrm//1w8XzgzEL+4gu4PHt/Gj7ePwO+PY3nlhaPnQ/eff79oaBdUsRx/OnEWuoAKTSFpROxPIRT/g/m74SLJzsIie+OvDua//AhfD17dhpOnSmD2ftpYekRTfD09ycmrImljVAIk6wSl6r5DlwtJJxo28unTNQTCboYx8ykx95KQIBUwHJ97A94abVIPrHkLznqDciv3gDr9dKqmdShXnwFDrIBNlCnRmb9rF92WCxL3pL/gVx3k3dgupd/8Ii+ox/kF0CvLZEEAWs/yZeGaSMTj4QRKlQrnkT9mRd1dZZu6FCUsRmY9By3z8Umdez8o7p1TmMRJl021fix7/5cP0EDFLl9kkxENzBmzAny6iybK3X+hD3es7WcNFl9Oigba7PJSJTgFiW+tB4T9viRJmVqu+qD1eZUfSbm6dusGu9j006pMTnoyAaVTVFftRNvZlKNIEowpsgNLW7MEhEg6pg0cwfS7arqzU1MSCtMaZLQEDNDMFE1WA6Z1ntmcMa2D7h71WtiwhRyVaswBhNp4bdIa7wpCzVpz8DSjt3d0pho3kMrO7TBr6wTEwXlUNy4RkAktZDcVU5mxPZkEkLIOM9PGrFYqWHEgqgVEhlJQj2PastK2rLsyN5Dq0+UupZLJrU2vsYpSjhpwatJrCtGbckkU/MenNhgnKRWP4t6Jm1WdpR6h66HUgbSSA8GMxuZ9ZdQbZ1MWzLxxRCK0aIi9we1BaxGmTqEXEiohtW0WdnR2idKiVHXABnXuCshpnHzcmad2tJODF7C1FSlMc4EWLIgOw/bvmKb2olaILCxWaZiQnTxFKXBxdA6/eJ2kKkdm7GMzWb049MhrNlQtqCb22gzOzEx4ej4EtJP5Sjb26hHJEZdn+sRsLIIPisk252JxxdPGHc6iuvH7KNYm/QQQ4pTLiDG1+Zlx0Yh0mKpDpnkMsbpQB8qZNraTgwNELHWZLVut1CT3GdsMzvR1TuiLuscwhvfRa1N7CStDSpVmfgkrNs9obYL2OaY7OJxNt469ij70o0z8eVisZxW2NphPFY3bVyHCYexac+NZE7vVZR5DW2a0Lf7x+31M+k1fxIzeBBONDrWUHVCXbMj+7GCHZ/fYXlH9nJOG2PWDMEFunrHpnbhEpmoT7Gb6lAkXcLo08ZmfSY7AZZ5QLZOcOEmxWuxoH5n4gZ5w0/HQ0b3ydw+ier7MyIdI5HbrVx1IE6ijfrqnjaclYlpvtjpfct3gglvmUOnmaqWmpC+hMjtesWvRDGWfFU70fY+Ysz+RJYByi5gkrbGWtBV/agaVaH+zVB70Q+mGIcklY2KtBi3RvEnrc/EjERhIiDGNGxPN96QjxMmtqFuCUz3B5Ah5rhGcUotz8SCRKl3bGb3JEH00a1p6wxE0p031co5VEhY2/a1eLaWZhLwmkJPZMlMskpYmlVJiamzmY8OjiQ2intsaSadhhgLTTTu0eeLZ5PbWSBk1wfU4mNbmYm3J2KDhPgT7m0i+WXL4hrEUXthJLB9ebt3gknXcYLEJt4eOqL68fZe2MdsX5HOHWDiPwiPdx61xlH7A14nZL1PbV3GTjJh/d6tNpIpEx7C7l94MY2yfmcHmQTkM1ujQpiwB39pIlR0ndfOMQmo57Rv2xQcwsTGuH8RsTvCJBAJsIDVzgUAG/DKiMxfTq6zqfRkdnwzwzN3gIl8hHhxTX76DTIig7/00sN9JhdKfiRyiG03Jkp6Xq3oMCgif44wKBDxgwgBw9JobY1ZwB/x+700ftrLkmORCGJYFNgCk1JHN98tKe8Lb41ujwnaviJv1Zg8lrNa25tbojNxKCQJOXIoRgNpKMRYlSeiIVUR+T9ZIcTE0FbsZAAO5uGYwufM8raYhJxQ9Xle/v3Krn/x2qaF9OkbKIFQHCEhjugphEK56vmEFEc4xMRiyqMBUAJjUeC3MEY6cGIQ3D0bHu9+I1jqv3F7ufLZH+6nOh7e2HQMvNP7FfgPvEOyj+XthOUsYhxKShmO5DSXY5I0KCIrSEkVABVOSHQ4TIzmssp6tWRSEH7zwdaYfH4x2D86eTZ1ZnnyVOrm677V+3QVVgswYaKcQH9wCSEmqgxyebhQQiyghCDSHm2WdNszGhQhl6CLR1CB4+hem5LPw+HIVpncPUsYDHwY7F+ePBS8SQrS/MMWYAIfYySpmxYa499FZRI3oQzsqDvLVud1xTgFJ8kExTe3xAQOHoNrqZGx4UfEToYXU/107dTLlmBC3IaHkxjrQlZRHvDg1NU29Nki9Za77tsCk1JHp1zvVLp6gyzP94ZLb0yBSufKV2tNZ7L/HYnGd3jWT5WLR3N1prq3wsQ57YA/cSI9l4nLxGXSHCbjPXJt8/1Y/ps6K1v3HpO8UgMPzJVWNr+Us02YfN9dBksXfrjA/7g8DodunsvDl9+8gI+vlYcvhae7P5nZg0wGvvj4zMTVRWIdPy2Q/t9vCZPr4VeLYKR8+WJ4dq14elPG0h5Mhn8/xISvLpJ2/U/nVCYTl+GgzCRY6v1hLzLJw9FK8OojwuS3C6UDYyOUyVK5NCTbyUh5di8yAfNdQ6mOqfmuvo6p8MDUiyncm+7lO+Y61giTgS5st/C97ZnU0+p/nNyz9U49pdKbspA9wWRLcpm4TFwmLhOXicvEZeIycZm4TFwmLhOXicvEZeIycZm4TFwmLhOXicvEZdLWTPY58CysJjPhnMiDLsbvV3/vgN5rLhNH8vCfGhO2+w0n9FZXw7veWfk7HclDJ7/+V7ly5crVZuSPaCv8cIQNN1gYyWorIEuRVnuqmFeOWGEjgYjp1iL6VZt+/bnaY7dKEfMSx3zvtUvK6eJa4L8mwIO60R+Tp9RkSmfKW7jvHVTlkHLTA3BsABqW0BVP6T68Wqy9T917rb4rXes2P6aJBZfVp8/0PwXjE0U4xaeHKivyI6qerHiHwDw/COalefJmBYD5xzS9pZkCH+C9K6DED6b4vvkhGtIqP9OqKUrdPqn80uNwMHXzHEjx9M54fi7F33r2hF/xzs+Rmw/T522V5P/7eJK9QXr35B89gDOgwM+BaT69AipKJvI/qr96Ef51DqweCubhcmktTx9RVYH//bfhhclL4eLJeRicvARelYfLMpPxUKr/0/8pHfL+Lnz17BU49pdzJfjxgbHmMOmYvhhWmYyO/3UQ3Lv+dfnY6OTF8F9mis/A0iLgwVJo9hy4uijfZGn/zEg59ePrCr17OVZ59dkTeJhcVL58SV1jNq0+PA7kb8OxVWKGs4uFYIo+oqpCLiilvzp0uPisAkcnT4H+Tx/eoEyO/hmUbi6D4d//4d0JJZ5zAfRd2b+5OF+nNDk2qZadcdhLV1ziK9fOkQL++hgcHX4GVk8wc6Aw/8lzwkS+SRp5upC69pre/ajMpJR+QXI6fDacIm/GZPc0O1Yirij1NwA+LxM7AZcJJPURVYfBwOK0wmSQMBmRTSq19HRkLHUzBAZoNJ4a45r65Hp/c5g8OPIufCpXAKTsFEnmZte+PUedxxM4NnwWpEaeh8Gtp7coE/km5WhcwoTevWIn+f99CSeO7R/zV46/3E8w3b2QfgyuEveZ+uzx/P+RgjMVBj9PkOSnzpTH4TKYvfAATsyefACXCZNpSMtbZf9CEQoHyiB17QaxuPvTMHZvsQKnSFFuji6fCA+fD4LSAziVWjr0sv/Gn07n4dNby6+e374zCIrkp/r5xrcXwjRqe4oGsU/dWyRM6N0TJn+EM8MnOuDYTxfTN8YhLxs7Kz+hCsjvwqD6JKraU6rUh1ZVXpD6iVUfZ6U8xqp6lfJMq83tb+CkWCUH9Olbyn2wysO3ao/VIocKtxZrJ69ce62ephcqWfBrWd6wJr9rsRp4s/ryu9qq7hQ1IFeuXLnaaf0/8tcNzvR1w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p:cNvSpPr>
            <a:spLocks noGrp="1"/>
          </p:cNvSpPr>
          <p:nvPr>
            <p:ph type="ctrTitle"/>
          </p:nvPr>
        </p:nvSpPr>
        <p:spPr>
          <a:xfrm>
            <a:off x="1295400" y="2286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663" y="1025236"/>
            <a:ext cx="2925164" cy="1946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16" y="4724400"/>
            <a:ext cx="12065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085" y="2970934"/>
            <a:ext cx="1128713"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7974" y="1025236"/>
            <a:ext cx="5102226" cy="1754326"/>
          </a:xfrm>
          <a:prstGeom prst="rect">
            <a:avLst/>
          </a:prstGeom>
        </p:spPr>
        <p:txBody>
          <a:bodyPr wrap="square">
            <a:spAutoFit/>
          </a:bodyPr>
          <a:lstStyle/>
          <a:p>
            <a:pPr algn="just"/>
            <a:r>
              <a:rPr lang="en-US" dirty="0" err="1">
                <a:solidFill>
                  <a:schemeClr val="tx1">
                    <a:lumMod val="50000"/>
                    <a:lumOff val="50000"/>
                  </a:schemeClr>
                </a:solidFill>
              </a:rPr>
              <a:t>Stabilnost</a:t>
            </a:r>
            <a:r>
              <a:rPr lang="en-US" dirty="0">
                <a:solidFill>
                  <a:schemeClr val="tx1">
                    <a:lumMod val="50000"/>
                    <a:lumOff val="50000"/>
                  </a:schemeClr>
                </a:solidFill>
              </a:rPr>
              <a:t> </a:t>
            </a:r>
            <a:r>
              <a:rPr lang="en-US" dirty="0" err="1">
                <a:solidFill>
                  <a:schemeClr val="tx1">
                    <a:lumMod val="50000"/>
                    <a:lumOff val="50000"/>
                  </a:schemeClr>
                </a:solidFill>
              </a:rPr>
              <a:t>emulzije</a:t>
            </a:r>
            <a:r>
              <a:rPr lang="en-US" dirty="0">
                <a:solidFill>
                  <a:schemeClr val="tx1">
                    <a:lumMod val="50000"/>
                    <a:lumOff val="50000"/>
                  </a:schemeClr>
                </a:solidFill>
              </a:rPr>
              <a:t> se </a:t>
            </a:r>
            <a:r>
              <a:rPr lang="en-US" dirty="0" err="1">
                <a:solidFill>
                  <a:schemeClr val="tx1">
                    <a:lumMod val="50000"/>
                    <a:lumOff val="50000"/>
                  </a:schemeClr>
                </a:solidFill>
              </a:rPr>
              <a:t>odnosi</a:t>
            </a:r>
            <a:r>
              <a:rPr lang="en-US" dirty="0">
                <a:solidFill>
                  <a:schemeClr val="tx1">
                    <a:lumMod val="50000"/>
                    <a:lumOff val="50000"/>
                  </a:schemeClr>
                </a:solidFill>
              </a:rPr>
              <a:t> </a:t>
            </a:r>
            <a:r>
              <a:rPr lang="en-US" dirty="0" err="1">
                <a:solidFill>
                  <a:schemeClr val="tx1">
                    <a:lumMod val="50000"/>
                    <a:lumOff val="50000"/>
                  </a:schemeClr>
                </a:solidFill>
              </a:rPr>
              <a:t>na</a:t>
            </a:r>
            <a:r>
              <a:rPr lang="en-US" dirty="0">
                <a:solidFill>
                  <a:schemeClr val="tx1">
                    <a:lumMod val="50000"/>
                    <a:lumOff val="50000"/>
                  </a:schemeClr>
                </a:solidFill>
              </a:rPr>
              <a:t> </a:t>
            </a:r>
            <a:r>
              <a:rPr lang="en-US" dirty="0" err="1">
                <a:solidFill>
                  <a:schemeClr val="tx1">
                    <a:lumMod val="50000"/>
                    <a:lumOff val="50000"/>
                  </a:schemeClr>
                </a:solidFill>
              </a:rPr>
              <a:t>sposobnost</a:t>
            </a:r>
            <a:r>
              <a:rPr lang="en-US" dirty="0">
                <a:solidFill>
                  <a:schemeClr val="tx1">
                    <a:lumMod val="50000"/>
                    <a:lumOff val="50000"/>
                  </a:schemeClr>
                </a:solidFill>
              </a:rPr>
              <a:t> </a:t>
            </a:r>
            <a:r>
              <a:rPr lang="en-US" dirty="0" err="1">
                <a:solidFill>
                  <a:schemeClr val="tx1">
                    <a:lumMod val="50000"/>
                    <a:lumOff val="50000"/>
                  </a:schemeClr>
                </a:solidFill>
              </a:rPr>
              <a:t>emulzije</a:t>
            </a:r>
            <a:r>
              <a:rPr lang="en-US" dirty="0">
                <a:solidFill>
                  <a:schemeClr val="tx1">
                    <a:lumMod val="50000"/>
                    <a:lumOff val="50000"/>
                  </a:schemeClr>
                </a:solidFill>
              </a:rPr>
              <a:t> da se </a:t>
            </a:r>
            <a:r>
              <a:rPr lang="en-US" dirty="0" err="1">
                <a:solidFill>
                  <a:schemeClr val="tx1">
                    <a:lumMod val="50000"/>
                    <a:lumOff val="50000"/>
                  </a:schemeClr>
                </a:solidFill>
              </a:rPr>
              <a:t>odupre</a:t>
            </a:r>
            <a:r>
              <a:rPr lang="en-US" dirty="0">
                <a:solidFill>
                  <a:schemeClr val="tx1">
                    <a:lumMod val="50000"/>
                    <a:lumOff val="50000"/>
                  </a:schemeClr>
                </a:solidFill>
              </a:rPr>
              <a:t> </a:t>
            </a:r>
            <a:r>
              <a:rPr lang="en-US" dirty="0" err="1">
                <a:solidFill>
                  <a:schemeClr val="tx1">
                    <a:lumMod val="50000"/>
                    <a:lumOff val="50000"/>
                  </a:schemeClr>
                </a:solidFill>
              </a:rPr>
              <a:t>promeni</a:t>
            </a:r>
            <a:r>
              <a:rPr lang="en-US" dirty="0">
                <a:solidFill>
                  <a:schemeClr val="tx1">
                    <a:lumMod val="50000"/>
                    <a:lumOff val="50000"/>
                  </a:schemeClr>
                </a:solidFill>
              </a:rPr>
              <a:t> </a:t>
            </a:r>
            <a:r>
              <a:rPr lang="en-US" dirty="0" err="1">
                <a:solidFill>
                  <a:schemeClr val="tx1">
                    <a:lumMod val="50000"/>
                    <a:lumOff val="50000"/>
                  </a:schemeClr>
                </a:solidFill>
              </a:rPr>
              <a:t>svojih</a:t>
            </a:r>
            <a:r>
              <a:rPr lang="en-US" dirty="0">
                <a:solidFill>
                  <a:schemeClr val="tx1">
                    <a:lumMod val="50000"/>
                    <a:lumOff val="50000"/>
                  </a:schemeClr>
                </a:solidFill>
              </a:rPr>
              <a:t> </a:t>
            </a:r>
            <a:r>
              <a:rPr lang="en-US" dirty="0" err="1">
                <a:solidFill>
                  <a:schemeClr val="tx1">
                    <a:lumMod val="50000"/>
                    <a:lumOff val="50000"/>
                  </a:schemeClr>
                </a:solidFill>
              </a:rPr>
              <a:t>svojstava</a:t>
            </a:r>
            <a:r>
              <a:rPr lang="en-US" dirty="0">
                <a:solidFill>
                  <a:schemeClr val="tx1">
                    <a:lumMod val="50000"/>
                    <a:lumOff val="50000"/>
                  </a:schemeClr>
                </a:solidFill>
              </a:rPr>
              <a:t> </a:t>
            </a:r>
            <a:r>
              <a:rPr lang="en-US" dirty="0" err="1">
                <a:solidFill>
                  <a:schemeClr val="tx1">
                    <a:lumMod val="50000"/>
                    <a:lumOff val="50000"/>
                  </a:schemeClr>
                </a:solidFill>
              </a:rPr>
              <a:t>tokom</a:t>
            </a:r>
            <a:r>
              <a:rPr lang="en-US" dirty="0">
                <a:solidFill>
                  <a:schemeClr val="tx1">
                    <a:lumMod val="50000"/>
                    <a:lumOff val="50000"/>
                  </a:schemeClr>
                </a:solidFill>
              </a:rPr>
              <a:t> </a:t>
            </a:r>
            <a:r>
              <a:rPr lang="en-US" dirty="0" err="1">
                <a:solidFill>
                  <a:schemeClr val="tx1">
                    <a:lumMod val="50000"/>
                    <a:lumOff val="50000"/>
                  </a:schemeClr>
                </a:solidFill>
              </a:rPr>
              <a:t>vremena</a:t>
            </a:r>
            <a:r>
              <a:rPr lang="en-US" dirty="0">
                <a:solidFill>
                  <a:schemeClr val="tx1">
                    <a:lumMod val="50000"/>
                    <a:lumOff val="50000"/>
                  </a:schemeClr>
                </a:solidFill>
              </a:rPr>
              <a:t>. </a:t>
            </a:r>
            <a:r>
              <a:rPr lang="en-US" dirty="0" err="1">
                <a:solidFill>
                  <a:schemeClr val="tx1">
                    <a:lumMod val="50000"/>
                    <a:lumOff val="50000"/>
                  </a:schemeClr>
                </a:solidFill>
              </a:rPr>
              <a:t>Postoje</a:t>
            </a:r>
            <a:r>
              <a:rPr lang="en-US" dirty="0">
                <a:solidFill>
                  <a:schemeClr val="tx1">
                    <a:lumMod val="50000"/>
                    <a:lumOff val="50000"/>
                  </a:schemeClr>
                </a:solidFill>
              </a:rPr>
              <a:t> </a:t>
            </a:r>
            <a:r>
              <a:rPr lang="en-US" dirty="0" err="1">
                <a:solidFill>
                  <a:schemeClr val="tx1">
                    <a:lumMod val="50000"/>
                    <a:lumOff val="50000"/>
                  </a:schemeClr>
                </a:solidFill>
              </a:rPr>
              <a:t>četiri</a:t>
            </a:r>
            <a:r>
              <a:rPr lang="en-US" dirty="0">
                <a:solidFill>
                  <a:schemeClr val="tx1">
                    <a:lumMod val="50000"/>
                    <a:lumOff val="50000"/>
                  </a:schemeClr>
                </a:solidFill>
              </a:rPr>
              <a:t> </a:t>
            </a:r>
            <a:r>
              <a:rPr lang="en-US" dirty="0" err="1">
                <a:solidFill>
                  <a:schemeClr val="tx1">
                    <a:lumMod val="50000"/>
                    <a:lumOff val="50000"/>
                  </a:schemeClr>
                </a:solidFill>
              </a:rPr>
              <a:t>tipa</a:t>
            </a:r>
            <a:r>
              <a:rPr lang="en-US" dirty="0">
                <a:solidFill>
                  <a:schemeClr val="tx1">
                    <a:lumMod val="50000"/>
                    <a:lumOff val="50000"/>
                  </a:schemeClr>
                </a:solidFill>
              </a:rPr>
              <a:t> </a:t>
            </a:r>
            <a:r>
              <a:rPr lang="en-US" dirty="0" err="1">
                <a:solidFill>
                  <a:schemeClr val="tx1">
                    <a:lumMod val="50000"/>
                    <a:lumOff val="50000"/>
                  </a:schemeClr>
                </a:solidFill>
              </a:rPr>
              <a:t>nestabilnosti</a:t>
            </a:r>
            <a:r>
              <a:rPr lang="en-US" dirty="0">
                <a:solidFill>
                  <a:schemeClr val="tx1">
                    <a:lumMod val="50000"/>
                    <a:lumOff val="50000"/>
                  </a:schemeClr>
                </a:solidFill>
              </a:rPr>
              <a:t> u </a:t>
            </a:r>
            <a:r>
              <a:rPr lang="en-US" dirty="0" err="1">
                <a:solidFill>
                  <a:schemeClr val="tx1">
                    <a:lumMod val="50000"/>
                    <a:lumOff val="50000"/>
                  </a:schemeClr>
                </a:solidFill>
              </a:rPr>
              <a:t>emulzijama</a:t>
            </a:r>
            <a:r>
              <a:rPr lang="en-US" dirty="0">
                <a:solidFill>
                  <a:schemeClr val="tx1">
                    <a:lumMod val="50000"/>
                    <a:lumOff val="50000"/>
                  </a:schemeClr>
                </a:solidFill>
              </a:rPr>
              <a:t>: </a:t>
            </a:r>
            <a:r>
              <a:rPr lang="en-US" dirty="0" err="1" smtClean="0">
                <a:solidFill>
                  <a:schemeClr val="tx1">
                    <a:lumMod val="50000"/>
                    <a:lumOff val="50000"/>
                  </a:schemeClr>
                </a:solidFill>
              </a:rPr>
              <a:t>flokulacija</a:t>
            </a:r>
            <a:r>
              <a:rPr lang="en-US" dirty="0" smtClean="0">
                <a:solidFill>
                  <a:schemeClr val="tx1">
                    <a:lumMod val="50000"/>
                    <a:lumOff val="50000"/>
                  </a:schemeClr>
                </a:solidFill>
              </a:rPr>
              <a:t>, </a:t>
            </a:r>
            <a:r>
              <a:rPr lang="en-US" dirty="0" err="1" smtClean="0">
                <a:solidFill>
                  <a:schemeClr val="tx1">
                    <a:lumMod val="50000"/>
                    <a:lumOff val="50000"/>
                  </a:schemeClr>
                </a:solidFill>
              </a:rPr>
              <a:t>kremovanje</a:t>
            </a:r>
            <a:r>
              <a:rPr lang="en-US" dirty="0" smtClean="0">
                <a:solidFill>
                  <a:schemeClr val="tx1">
                    <a:lumMod val="50000"/>
                    <a:lumOff val="50000"/>
                  </a:schemeClr>
                </a:solidFill>
              </a:rPr>
              <a:t>/</a:t>
            </a:r>
            <a:r>
              <a:rPr lang="en-US" dirty="0" err="1" smtClean="0">
                <a:solidFill>
                  <a:schemeClr val="tx1">
                    <a:lumMod val="50000"/>
                    <a:lumOff val="50000"/>
                  </a:schemeClr>
                </a:solidFill>
              </a:rPr>
              <a:t>sedimentacija</a:t>
            </a:r>
            <a:r>
              <a:rPr lang="en-US" dirty="0" smtClean="0">
                <a:solidFill>
                  <a:schemeClr val="tx1">
                    <a:lumMod val="50000"/>
                    <a:lumOff val="50000"/>
                  </a:schemeClr>
                </a:solidFill>
              </a:rPr>
              <a:t>,  </a:t>
            </a:r>
            <a:r>
              <a:rPr lang="en-US" dirty="0" err="1">
                <a:solidFill>
                  <a:schemeClr val="tx1">
                    <a:lumMod val="50000"/>
                    <a:lumOff val="50000"/>
                  </a:schemeClr>
                </a:solidFill>
              </a:rPr>
              <a:t>koagulacija</a:t>
            </a:r>
            <a:r>
              <a:rPr lang="en-US" dirty="0">
                <a:solidFill>
                  <a:schemeClr val="tx1">
                    <a:lumMod val="50000"/>
                    <a:lumOff val="50000"/>
                  </a:schemeClr>
                </a:solidFill>
              </a:rPr>
              <a:t>, </a:t>
            </a:r>
            <a:r>
              <a:rPr lang="en-US" dirty="0" err="1">
                <a:solidFill>
                  <a:schemeClr val="tx1">
                    <a:lumMod val="50000"/>
                    <a:lumOff val="50000"/>
                  </a:schemeClr>
                </a:solidFill>
              </a:rPr>
              <a:t>razdvajanje</a:t>
            </a:r>
            <a:r>
              <a:rPr lang="en-US" dirty="0">
                <a:solidFill>
                  <a:schemeClr val="tx1">
                    <a:lumMod val="50000"/>
                    <a:lumOff val="50000"/>
                  </a:schemeClr>
                </a:solidFill>
              </a:rPr>
              <a:t> </a:t>
            </a:r>
            <a:r>
              <a:rPr lang="en-US" dirty="0" err="1">
                <a:solidFill>
                  <a:schemeClr val="tx1">
                    <a:lumMod val="50000"/>
                    <a:lumOff val="50000"/>
                  </a:schemeClr>
                </a:solidFill>
              </a:rPr>
              <a:t>faza</a:t>
            </a:r>
            <a:r>
              <a:rPr lang="en-US" dirty="0">
                <a:solidFill>
                  <a:schemeClr val="tx1">
                    <a:lumMod val="50000"/>
                    <a:lumOff val="50000"/>
                  </a:schemeClr>
                </a:solidFill>
              </a:rPr>
              <a:t>. </a:t>
            </a:r>
          </a:p>
          <a:p>
            <a:r>
              <a:rPr lang="en-US" dirty="0"/>
              <a:t> </a:t>
            </a:r>
          </a:p>
        </p:txBody>
      </p:sp>
      <p:sp>
        <p:nvSpPr>
          <p:cNvPr id="3" name="Rectangle 2"/>
          <p:cNvSpPr/>
          <p:nvPr/>
        </p:nvSpPr>
        <p:spPr>
          <a:xfrm>
            <a:off x="2209800" y="3016517"/>
            <a:ext cx="6781799" cy="3416320"/>
          </a:xfrm>
          <a:prstGeom prst="rect">
            <a:avLst/>
          </a:prstGeom>
        </p:spPr>
        <p:txBody>
          <a:bodyPr wrap="square">
            <a:spAutoFit/>
          </a:bodyPr>
          <a:lstStyle/>
          <a:p>
            <a:r>
              <a:rPr lang="en-US" dirty="0" err="1">
                <a:solidFill>
                  <a:srgbClr val="0070C0"/>
                </a:solidFill>
              </a:rPr>
              <a:t>Flokulacija</a:t>
            </a:r>
            <a:r>
              <a:rPr lang="en-US" dirty="0">
                <a:solidFill>
                  <a:srgbClr val="0070C0"/>
                </a:solidFill>
              </a:rPr>
              <a:t>: </a:t>
            </a:r>
            <a:r>
              <a:rPr lang="en-US" dirty="0" err="1">
                <a:solidFill>
                  <a:srgbClr val="0070C0"/>
                </a:solidFill>
              </a:rPr>
              <a:t>spajanje</a:t>
            </a:r>
            <a:r>
              <a:rPr lang="en-US" dirty="0">
                <a:solidFill>
                  <a:srgbClr val="0070C0"/>
                </a:solidFill>
              </a:rPr>
              <a:t> </a:t>
            </a:r>
            <a:r>
              <a:rPr lang="en-US" dirty="0" err="1">
                <a:solidFill>
                  <a:srgbClr val="0070C0"/>
                </a:solidFill>
              </a:rPr>
              <a:t>kapi</a:t>
            </a:r>
            <a:r>
              <a:rPr lang="en-US" dirty="0">
                <a:solidFill>
                  <a:srgbClr val="0070C0"/>
                </a:solidFill>
              </a:rPr>
              <a:t> u </a:t>
            </a:r>
            <a:r>
              <a:rPr lang="en-US" dirty="0" err="1">
                <a:solidFill>
                  <a:srgbClr val="0070C0"/>
                </a:solidFill>
              </a:rPr>
              <a:t>trodimenzionalni</a:t>
            </a:r>
            <a:r>
              <a:rPr lang="en-US" dirty="0">
                <a:solidFill>
                  <a:srgbClr val="0070C0"/>
                </a:solidFill>
              </a:rPr>
              <a:t> </a:t>
            </a:r>
            <a:r>
              <a:rPr lang="en-US" dirty="0" err="1">
                <a:solidFill>
                  <a:srgbClr val="0070C0"/>
                </a:solidFill>
              </a:rPr>
              <a:t>grozd</a:t>
            </a:r>
            <a:r>
              <a:rPr lang="en-US" dirty="0">
                <a:solidFill>
                  <a:srgbClr val="0070C0"/>
                </a:solidFill>
              </a:rPr>
              <a:t> – </a:t>
            </a:r>
            <a:r>
              <a:rPr lang="en-US" dirty="0" err="1">
                <a:solidFill>
                  <a:srgbClr val="0070C0"/>
                </a:solidFill>
              </a:rPr>
              <a:t>reverzibilna</a:t>
            </a:r>
            <a:r>
              <a:rPr lang="en-US" dirty="0">
                <a:solidFill>
                  <a:srgbClr val="0070C0"/>
                </a:solidFill>
              </a:rPr>
              <a:t> </a:t>
            </a:r>
            <a:r>
              <a:rPr lang="en-US" dirty="0" err="1">
                <a:solidFill>
                  <a:srgbClr val="0070C0"/>
                </a:solidFill>
              </a:rPr>
              <a:t>pojava</a:t>
            </a:r>
            <a:r>
              <a:rPr lang="en-US" dirty="0">
                <a:solidFill>
                  <a:srgbClr val="0070C0"/>
                </a:solidFill>
              </a:rPr>
              <a:t>. Do </a:t>
            </a:r>
            <a:r>
              <a:rPr lang="en-US" dirty="0" err="1">
                <a:solidFill>
                  <a:srgbClr val="0070C0"/>
                </a:solidFill>
              </a:rPr>
              <a:t>flokulacije</a:t>
            </a:r>
            <a:r>
              <a:rPr lang="en-US" dirty="0">
                <a:solidFill>
                  <a:srgbClr val="0070C0"/>
                </a:solidFill>
              </a:rPr>
              <a:t> </a:t>
            </a:r>
            <a:r>
              <a:rPr lang="en-US" dirty="0" err="1">
                <a:solidFill>
                  <a:srgbClr val="0070C0"/>
                </a:solidFill>
              </a:rPr>
              <a:t>dolazi</a:t>
            </a:r>
            <a:r>
              <a:rPr lang="en-US" dirty="0">
                <a:solidFill>
                  <a:srgbClr val="0070C0"/>
                </a:solidFill>
              </a:rPr>
              <a:t> </a:t>
            </a:r>
            <a:r>
              <a:rPr lang="en-US" dirty="0" err="1">
                <a:solidFill>
                  <a:srgbClr val="0070C0"/>
                </a:solidFill>
              </a:rPr>
              <a:t>kada</a:t>
            </a:r>
            <a:r>
              <a:rPr lang="en-US" dirty="0">
                <a:solidFill>
                  <a:srgbClr val="0070C0"/>
                </a:solidFill>
              </a:rPr>
              <a:t> </a:t>
            </a:r>
            <a:r>
              <a:rPr lang="en-US" dirty="0" err="1">
                <a:solidFill>
                  <a:srgbClr val="0070C0"/>
                </a:solidFill>
              </a:rPr>
              <a:t>između</a:t>
            </a:r>
            <a:r>
              <a:rPr lang="en-US" dirty="0">
                <a:solidFill>
                  <a:srgbClr val="0070C0"/>
                </a:solidFill>
              </a:rPr>
              <a:t> </a:t>
            </a:r>
            <a:r>
              <a:rPr lang="en-US" dirty="0" err="1">
                <a:solidFill>
                  <a:srgbClr val="0070C0"/>
                </a:solidFill>
              </a:rPr>
              <a:t>kapljica</a:t>
            </a:r>
            <a:r>
              <a:rPr lang="en-US" dirty="0">
                <a:solidFill>
                  <a:srgbClr val="0070C0"/>
                </a:solidFill>
              </a:rPr>
              <a:t> </a:t>
            </a:r>
            <a:r>
              <a:rPr lang="en-US" dirty="0" err="1">
                <a:solidFill>
                  <a:srgbClr val="0070C0"/>
                </a:solidFill>
              </a:rPr>
              <a:t>postoji</a:t>
            </a:r>
            <a:r>
              <a:rPr lang="en-US" dirty="0">
                <a:solidFill>
                  <a:srgbClr val="0070C0"/>
                </a:solidFill>
              </a:rPr>
              <a:t> </a:t>
            </a:r>
            <a:r>
              <a:rPr lang="en-US" dirty="0" err="1">
                <a:solidFill>
                  <a:srgbClr val="0070C0"/>
                </a:solidFill>
              </a:rPr>
              <a:t>privlačna</a:t>
            </a:r>
            <a:r>
              <a:rPr lang="en-US" dirty="0">
                <a:solidFill>
                  <a:srgbClr val="0070C0"/>
                </a:solidFill>
              </a:rPr>
              <a:t> </a:t>
            </a:r>
            <a:r>
              <a:rPr lang="en-US" dirty="0" err="1">
                <a:solidFill>
                  <a:srgbClr val="0070C0"/>
                </a:solidFill>
              </a:rPr>
              <a:t>sila</a:t>
            </a:r>
            <a:r>
              <a:rPr lang="en-US" dirty="0">
                <a:solidFill>
                  <a:srgbClr val="0070C0"/>
                </a:solidFill>
              </a:rPr>
              <a:t>, </a:t>
            </a:r>
            <a:r>
              <a:rPr lang="en-US" dirty="0" err="1">
                <a:solidFill>
                  <a:srgbClr val="0070C0"/>
                </a:solidFill>
              </a:rPr>
              <a:t>te</a:t>
            </a:r>
            <a:r>
              <a:rPr lang="en-US" dirty="0">
                <a:solidFill>
                  <a:srgbClr val="0070C0"/>
                </a:solidFill>
              </a:rPr>
              <a:t> one </a:t>
            </a:r>
            <a:r>
              <a:rPr lang="en-US" dirty="0" err="1">
                <a:solidFill>
                  <a:srgbClr val="0070C0"/>
                </a:solidFill>
              </a:rPr>
              <a:t>formiraju</a:t>
            </a:r>
            <a:r>
              <a:rPr lang="en-US" dirty="0">
                <a:solidFill>
                  <a:srgbClr val="0070C0"/>
                </a:solidFill>
              </a:rPr>
              <a:t> </a:t>
            </a:r>
            <a:r>
              <a:rPr lang="en-US" dirty="0" err="1">
                <a:solidFill>
                  <a:srgbClr val="0070C0"/>
                </a:solidFill>
              </a:rPr>
              <a:t>grudve</a:t>
            </a:r>
            <a:r>
              <a:rPr lang="en-US" dirty="0">
                <a:solidFill>
                  <a:srgbClr val="0070C0"/>
                </a:solidFill>
              </a:rPr>
              <a:t>, </a:t>
            </a:r>
            <a:r>
              <a:rPr lang="en-US" dirty="0" err="1">
                <a:solidFill>
                  <a:srgbClr val="0070C0"/>
                </a:solidFill>
              </a:rPr>
              <a:t>poput</a:t>
            </a:r>
            <a:r>
              <a:rPr lang="en-US" dirty="0">
                <a:solidFill>
                  <a:srgbClr val="0070C0"/>
                </a:solidFill>
              </a:rPr>
              <a:t> </a:t>
            </a:r>
            <a:r>
              <a:rPr lang="en-US" dirty="0" err="1">
                <a:solidFill>
                  <a:srgbClr val="0070C0"/>
                </a:solidFill>
              </a:rPr>
              <a:t>grozdova</a:t>
            </a:r>
            <a:r>
              <a:rPr lang="en-US" dirty="0">
                <a:solidFill>
                  <a:srgbClr val="0070C0"/>
                </a:solidFill>
              </a:rPr>
              <a:t>.</a:t>
            </a:r>
          </a:p>
          <a:p>
            <a:r>
              <a:rPr lang="en-US" dirty="0" err="1">
                <a:solidFill>
                  <a:srgbClr val="0070C0"/>
                </a:solidFill>
              </a:rPr>
              <a:t>Koalescencija</a:t>
            </a:r>
            <a:r>
              <a:rPr lang="en-US" dirty="0">
                <a:solidFill>
                  <a:srgbClr val="0070C0"/>
                </a:solidFill>
              </a:rPr>
              <a:t>: - </a:t>
            </a:r>
            <a:r>
              <a:rPr lang="en-US" dirty="0" err="1">
                <a:solidFill>
                  <a:srgbClr val="0070C0"/>
                </a:solidFill>
              </a:rPr>
              <a:t>ireverzibilna</a:t>
            </a:r>
            <a:r>
              <a:rPr lang="en-US" dirty="0">
                <a:solidFill>
                  <a:srgbClr val="0070C0"/>
                </a:solidFill>
              </a:rPr>
              <a:t> </a:t>
            </a:r>
            <a:r>
              <a:rPr lang="en-US" dirty="0" err="1">
                <a:solidFill>
                  <a:srgbClr val="0070C0"/>
                </a:solidFill>
              </a:rPr>
              <a:t>pojava</a:t>
            </a:r>
            <a:r>
              <a:rPr lang="en-US" dirty="0">
                <a:solidFill>
                  <a:srgbClr val="0070C0"/>
                </a:solidFill>
              </a:rPr>
              <a:t> </a:t>
            </a:r>
            <a:r>
              <a:rPr lang="en-US" dirty="0" err="1">
                <a:solidFill>
                  <a:srgbClr val="0070C0"/>
                </a:solidFill>
              </a:rPr>
              <a:t>slepljivanja</a:t>
            </a:r>
            <a:r>
              <a:rPr lang="en-US" dirty="0">
                <a:solidFill>
                  <a:srgbClr val="0070C0"/>
                </a:solidFill>
              </a:rPr>
              <a:t> </a:t>
            </a:r>
            <a:r>
              <a:rPr lang="en-US" dirty="0" err="1">
                <a:solidFill>
                  <a:srgbClr val="0070C0"/>
                </a:solidFill>
              </a:rPr>
              <a:t>kapi</a:t>
            </a:r>
            <a:r>
              <a:rPr lang="en-US" dirty="0">
                <a:solidFill>
                  <a:srgbClr val="0070C0"/>
                </a:solidFill>
              </a:rPr>
              <a:t>, </a:t>
            </a:r>
            <a:r>
              <a:rPr lang="en-US" dirty="0" err="1">
                <a:solidFill>
                  <a:srgbClr val="0070C0"/>
                </a:solidFill>
              </a:rPr>
              <a:t>koja</a:t>
            </a:r>
            <a:r>
              <a:rPr lang="en-US" dirty="0">
                <a:solidFill>
                  <a:srgbClr val="0070C0"/>
                </a:solidFill>
              </a:rPr>
              <a:t> </a:t>
            </a:r>
            <a:r>
              <a:rPr lang="en-US" dirty="0" err="1">
                <a:solidFill>
                  <a:srgbClr val="0070C0"/>
                </a:solidFill>
              </a:rPr>
              <a:t>nastaje</a:t>
            </a:r>
            <a:r>
              <a:rPr lang="en-US" dirty="0">
                <a:solidFill>
                  <a:srgbClr val="0070C0"/>
                </a:solidFill>
              </a:rPr>
              <a:t> </a:t>
            </a:r>
            <a:r>
              <a:rPr lang="en-US" dirty="0" err="1">
                <a:solidFill>
                  <a:srgbClr val="0070C0"/>
                </a:solidFill>
              </a:rPr>
              <a:t>često</a:t>
            </a:r>
            <a:r>
              <a:rPr lang="en-US" dirty="0">
                <a:solidFill>
                  <a:srgbClr val="0070C0"/>
                </a:solidFill>
              </a:rPr>
              <a:t> </a:t>
            </a:r>
            <a:r>
              <a:rPr lang="en-US" dirty="0" err="1">
                <a:solidFill>
                  <a:srgbClr val="0070C0"/>
                </a:solidFill>
              </a:rPr>
              <a:t>kada</a:t>
            </a:r>
            <a:r>
              <a:rPr lang="en-US" dirty="0">
                <a:solidFill>
                  <a:srgbClr val="0070C0"/>
                </a:solidFill>
              </a:rPr>
              <a:t> </a:t>
            </a:r>
            <a:r>
              <a:rPr lang="en-US" dirty="0" err="1">
                <a:solidFill>
                  <a:srgbClr val="0070C0"/>
                </a:solidFill>
              </a:rPr>
              <a:t>nema</a:t>
            </a:r>
            <a:r>
              <a:rPr lang="en-US" dirty="0">
                <a:solidFill>
                  <a:srgbClr val="0070C0"/>
                </a:solidFill>
              </a:rPr>
              <a:t> </a:t>
            </a:r>
            <a:r>
              <a:rPr lang="en-US" dirty="0" err="1">
                <a:solidFill>
                  <a:srgbClr val="0070C0"/>
                </a:solidFill>
              </a:rPr>
              <a:t>emulgatora</a:t>
            </a:r>
            <a:r>
              <a:rPr lang="en-US" dirty="0">
                <a:solidFill>
                  <a:srgbClr val="0070C0"/>
                </a:solidFill>
              </a:rPr>
              <a:t> </a:t>
            </a:r>
            <a:r>
              <a:rPr lang="en-US" dirty="0" err="1">
                <a:solidFill>
                  <a:srgbClr val="0070C0"/>
                </a:solidFill>
              </a:rPr>
              <a:t>Emulzije</a:t>
            </a:r>
            <a:r>
              <a:rPr lang="en-US" dirty="0">
                <a:solidFill>
                  <a:srgbClr val="0070C0"/>
                </a:solidFill>
              </a:rPr>
              <a:t> se </a:t>
            </a:r>
            <a:r>
              <a:rPr lang="en-US" dirty="0" err="1">
                <a:solidFill>
                  <a:srgbClr val="0070C0"/>
                </a:solidFill>
              </a:rPr>
              <a:t>takođe</a:t>
            </a:r>
            <a:r>
              <a:rPr lang="en-US" dirty="0">
                <a:solidFill>
                  <a:srgbClr val="0070C0"/>
                </a:solidFill>
              </a:rPr>
              <a:t> </a:t>
            </a:r>
            <a:r>
              <a:rPr lang="en-US" dirty="0" err="1">
                <a:solidFill>
                  <a:srgbClr val="0070C0"/>
                </a:solidFill>
              </a:rPr>
              <a:t>mogu</a:t>
            </a:r>
            <a:r>
              <a:rPr lang="en-US" dirty="0">
                <a:solidFill>
                  <a:srgbClr val="0070C0"/>
                </a:solidFill>
              </a:rPr>
              <a:t> </a:t>
            </a:r>
            <a:r>
              <a:rPr lang="en-US" dirty="0" err="1">
                <a:solidFill>
                  <a:srgbClr val="0070C0"/>
                </a:solidFill>
              </a:rPr>
              <a:t>podvrgnuti</a:t>
            </a:r>
            <a:r>
              <a:rPr lang="en-US" dirty="0">
                <a:solidFill>
                  <a:srgbClr val="0070C0"/>
                </a:solidFill>
              </a:rPr>
              <a:t> </a:t>
            </a:r>
            <a:r>
              <a:rPr lang="en-US" dirty="0" err="1">
                <a:solidFill>
                  <a:srgbClr val="0070C0"/>
                </a:solidFill>
              </a:rPr>
              <a:t>kremovanju</a:t>
            </a:r>
            <a:r>
              <a:rPr lang="en-US" dirty="0">
                <a:solidFill>
                  <a:srgbClr val="0070C0"/>
                </a:solidFill>
              </a:rPr>
              <a:t>, </a:t>
            </a:r>
            <a:r>
              <a:rPr lang="en-US" dirty="0" err="1">
                <a:solidFill>
                  <a:srgbClr val="0070C0"/>
                </a:solidFill>
              </a:rPr>
              <a:t>gde</a:t>
            </a:r>
            <a:r>
              <a:rPr lang="en-US" dirty="0">
                <a:solidFill>
                  <a:srgbClr val="0070C0"/>
                </a:solidFill>
              </a:rPr>
              <a:t> se </a:t>
            </a:r>
            <a:r>
              <a:rPr lang="en-US" dirty="0" err="1">
                <a:solidFill>
                  <a:srgbClr val="0070C0"/>
                </a:solidFill>
              </a:rPr>
              <a:t>kapljice</a:t>
            </a:r>
            <a:r>
              <a:rPr lang="en-US" dirty="0">
                <a:solidFill>
                  <a:srgbClr val="0070C0"/>
                </a:solidFill>
              </a:rPr>
              <a:t> </a:t>
            </a:r>
            <a:r>
              <a:rPr lang="en-US" dirty="0" err="1">
                <a:solidFill>
                  <a:srgbClr val="0070C0"/>
                </a:solidFill>
              </a:rPr>
              <a:t>podižu</a:t>
            </a:r>
            <a:r>
              <a:rPr lang="en-US" dirty="0">
                <a:solidFill>
                  <a:srgbClr val="0070C0"/>
                </a:solidFill>
              </a:rPr>
              <a:t> </a:t>
            </a:r>
            <a:r>
              <a:rPr lang="en-US" dirty="0" err="1">
                <a:solidFill>
                  <a:srgbClr val="0070C0"/>
                </a:solidFill>
              </a:rPr>
              <a:t>na</a:t>
            </a:r>
            <a:r>
              <a:rPr lang="en-US" dirty="0">
                <a:solidFill>
                  <a:srgbClr val="0070C0"/>
                </a:solidFill>
              </a:rPr>
              <a:t> </a:t>
            </a:r>
            <a:r>
              <a:rPr lang="en-US" dirty="0" err="1">
                <a:solidFill>
                  <a:srgbClr val="0070C0"/>
                </a:solidFill>
              </a:rPr>
              <a:t>vrh</a:t>
            </a:r>
            <a:r>
              <a:rPr lang="en-US" dirty="0">
                <a:solidFill>
                  <a:srgbClr val="0070C0"/>
                </a:solidFill>
              </a:rPr>
              <a:t> </a:t>
            </a:r>
            <a:r>
              <a:rPr lang="en-US" dirty="0" err="1">
                <a:solidFill>
                  <a:srgbClr val="0070C0"/>
                </a:solidFill>
              </a:rPr>
              <a:t>emulzije</a:t>
            </a:r>
            <a:r>
              <a:rPr lang="en-US" dirty="0">
                <a:solidFill>
                  <a:srgbClr val="0070C0"/>
                </a:solidFill>
              </a:rPr>
              <a:t> </a:t>
            </a:r>
            <a:r>
              <a:rPr lang="en-US" dirty="0" err="1">
                <a:solidFill>
                  <a:srgbClr val="0070C0"/>
                </a:solidFill>
              </a:rPr>
              <a:t>Kremovanje</a:t>
            </a:r>
            <a:r>
              <a:rPr lang="en-US" dirty="0">
                <a:solidFill>
                  <a:srgbClr val="0070C0"/>
                </a:solidFill>
              </a:rPr>
              <a:t> je </a:t>
            </a:r>
            <a:r>
              <a:rPr lang="en-US" dirty="0" err="1">
                <a:solidFill>
                  <a:srgbClr val="0070C0"/>
                </a:solidFill>
              </a:rPr>
              <a:t>uobičajena</a:t>
            </a:r>
            <a:r>
              <a:rPr lang="en-US" dirty="0">
                <a:solidFill>
                  <a:srgbClr val="0070C0"/>
                </a:solidFill>
              </a:rPr>
              <a:t> </a:t>
            </a:r>
            <a:r>
              <a:rPr lang="en-US" dirty="0" err="1">
                <a:solidFill>
                  <a:srgbClr val="0070C0"/>
                </a:solidFill>
              </a:rPr>
              <a:t>pojava</a:t>
            </a:r>
            <a:r>
              <a:rPr lang="en-US" dirty="0">
                <a:solidFill>
                  <a:srgbClr val="0070C0"/>
                </a:solidFill>
              </a:rPr>
              <a:t> u </a:t>
            </a:r>
            <a:r>
              <a:rPr lang="en-US" dirty="0" err="1">
                <a:solidFill>
                  <a:srgbClr val="0070C0"/>
                </a:solidFill>
              </a:rPr>
              <a:t>mlečnim</a:t>
            </a:r>
            <a:r>
              <a:rPr lang="en-US" dirty="0">
                <a:solidFill>
                  <a:srgbClr val="0070C0"/>
                </a:solidFill>
              </a:rPr>
              <a:t> </a:t>
            </a:r>
            <a:r>
              <a:rPr lang="en-US" dirty="0" err="1">
                <a:solidFill>
                  <a:srgbClr val="0070C0"/>
                </a:solidFill>
              </a:rPr>
              <a:t>i</a:t>
            </a:r>
            <a:r>
              <a:rPr lang="en-US" dirty="0">
                <a:solidFill>
                  <a:srgbClr val="0070C0"/>
                </a:solidFill>
              </a:rPr>
              <a:t> </a:t>
            </a:r>
            <a:r>
              <a:rPr lang="en-US" dirty="0" err="1">
                <a:solidFill>
                  <a:srgbClr val="0070C0"/>
                </a:solidFill>
              </a:rPr>
              <a:t>nemlečnim</a:t>
            </a:r>
            <a:r>
              <a:rPr lang="en-US" dirty="0">
                <a:solidFill>
                  <a:srgbClr val="0070C0"/>
                </a:solidFill>
              </a:rPr>
              <a:t> </a:t>
            </a:r>
            <a:r>
              <a:rPr lang="en-US" dirty="0" err="1">
                <a:solidFill>
                  <a:srgbClr val="0070C0"/>
                </a:solidFill>
              </a:rPr>
              <a:t>pićima</a:t>
            </a:r>
            <a:r>
              <a:rPr lang="en-US" dirty="0">
                <a:solidFill>
                  <a:srgbClr val="0070C0"/>
                </a:solidFill>
              </a:rPr>
              <a:t> (</a:t>
            </a:r>
            <a:r>
              <a:rPr lang="en-US" dirty="0" err="1">
                <a:solidFill>
                  <a:srgbClr val="0070C0"/>
                </a:solidFill>
              </a:rPr>
              <a:t>tj</a:t>
            </a:r>
            <a:r>
              <a:rPr lang="en-US" dirty="0">
                <a:solidFill>
                  <a:srgbClr val="0070C0"/>
                </a:solidFill>
              </a:rPr>
              <a:t>. </a:t>
            </a:r>
            <a:r>
              <a:rPr lang="en-US" dirty="0" err="1">
                <a:solidFill>
                  <a:srgbClr val="0070C0"/>
                </a:solidFill>
              </a:rPr>
              <a:t>mleko</a:t>
            </a:r>
            <a:r>
              <a:rPr lang="en-US" dirty="0">
                <a:solidFill>
                  <a:srgbClr val="0070C0"/>
                </a:solidFill>
              </a:rPr>
              <a:t>, </a:t>
            </a:r>
            <a:r>
              <a:rPr lang="en-US" dirty="0" err="1">
                <a:solidFill>
                  <a:srgbClr val="0070C0"/>
                </a:solidFill>
              </a:rPr>
              <a:t>kafeno</a:t>
            </a:r>
            <a:r>
              <a:rPr lang="en-US" dirty="0">
                <a:solidFill>
                  <a:srgbClr val="0070C0"/>
                </a:solidFill>
              </a:rPr>
              <a:t> </a:t>
            </a:r>
            <a:r>
              <a:rPr lang="en-US" dirty="0" err="1">
                <a:solidFill>
                  <a:srgbClr val="0070C0"/>
                </a:solidFill>
              </a:rPr>
              <a:t>mleko</a:t>
            </a:r>
            <a:r>
              <a:rPr lang="en-US" dirty="0">
                <a:solidFill>
                  <a:srgbClr val="0070C0"/>
                </a:solidFill>
              </a:rPr>
              <a:t>, </a:t>
            </a:r>
            <a:r>
              <a:rPr lang="en-US" dirty="0" err="1">
                <a:solidFill>
                  <a:srgbClr val="0070C0"/>
                </a:solidFill>
              </a:rPr>
              <a:t>bademovo</a:t>
            </a:r>
            <a:r>
              <a:rPr lang="en-US" dirty="0">
                <a:solidFill>
                  <a:srgbClr val="0070C0"/>
                </a:solidFill>
              </a:rPr>
              <a:t> </a:t>
            </a:r>
            <a:r>
              <a:rPr lang="en-US" dirty="0" err="1">
                <a:solidFill>
                  <a:srgbClr val="0070C0"/>
                </a:solidFill>
              </a:rPr>
              <a:t>mleko</a:t>
            </a:r>
            <a:r>
              <a:rPr lang="en-US" dirty="0">
                <a:solidFill>
                  <a:srgbClr val="0070C0"/>
                </a:solidFill>
              </a:rPr>
              <a:t>, </a:t>
            </a:r>
            <a:r>
              <a:rPr lang="en-US" dirty="0" err="1">
                <a:solidFill>
                  <a:srgbClr val="0070C0"/>
                </a:solidFill>
              </a:rPr>
              <a:t>sojino</a:t>
            </a:r>
            <a:r>
              <a:rPr lang="en-US" dirty="0">
                <a:solidFill>
                  <a:srgbClr val="0070C0"/>
                </a:solidFill>
              </a:rPr>
              <a:t> </a:t>
            </a:r>
            <a:r>
              <a:rPr lang="en-US" dirty="0" err="1">
                <a:solidFill>
                  <a:srgbClr val="0070C0"/>
                </a:solidFill>
              </a:rPr>
              <a:t>mleko</a:t>
            </a:r>
            <a:r>
              <a:rPr lang="en-US" dirty="0">
                <a:solidFill>
                  <a:srgbClr val="0070C0"/>
                </a:solidFill>
              </a:rPr>
              <a:t>) </a:t>
            </a:r>
            <a:r>
              <a:rPr lang="en-US" dirty="0" err="1">
                <a:solidFill>
                  <a:srgbClr val="0070C0"/>
                </a:solidFill>
              </a:rPr>
              <a:t>i</a:t>
            </a:r>
            <a:r>
              <a:rPr lang="en-US" dirty="0">
                <a:solidFill>
                  <a:srgbClr val="0070C0"/>
                </a:solidFill>
              </a:rPr>
              <a:t> </a:t>
            </a:r>
            <a:r>
              <a:rPr lang="en-US" dirty="0" err="1">
                <a:solidFill>
                  <a:srgbClr val="0070C0"/>
                </a:solidFill>
              </a:rPr>
              <a:t>obično</a:t>
            </a:r>
            <a:r>
              <a:rPr lang="en-US" dirty="0">
                <a:solidFill>
                  <a:srgbClr val="0070C0"/>
                </a:solidFill>
              </a:rPr>
              <a:t> se ne </a:t>
            </a:r>
            <a:r>
              <a:rPr lang="en-US" dirty="0" err="1">
                <a:solidFill>
                  <a:srgbClr val="0070C0"/>
                </a:solidFill>
              </a:rPr>
              <a:t>menja</a:t>
            </a:r>
            <a:r>
              <a:rPr lang="en-US" dirty="0">
                <a:solidFill>
                  <a:srgbClr val="0070C0"/>
                </a:solidFill>
              </a:rPr>
              <a:t> </a:t>
            </a:r>
            <a:r>
              <a:rPr lang="en-US" dirty="0" err="1">
                <a:solidFill>
                  <a:srgbClr val="0070C0"/>
                </a:solidFill>
              </a:rPr>
              <a:t>veličina</a:t>
            </a:r>
            <a:r>
              <a:rPr lang="en-US" dirty="0">
                <a:solidFill>
                  <a:srgbClr val="0070C0"/>
                </a:solidFill>
              </a:rPr>
              <a:t> </a:t>
            </a:r>
            <a:r>
              <a:rPr lang="en-US" dirty="0" err="1">
                <a:solidFill>
                  <a:srgbClr val="0070C0"/>
                </a:solidFill>
              </a:rPr>
              <a:t>kapljica</a:t>
            </a:r>
            <a:r>
              <a:rPr lang="en-US" dirty="0">
                <a:solidFill>
                  <a:srgbClr val="0070C0"/>
                </a:solidFill>
              </a:rPr>
              <a:t>. </a:t>
            </a:r>
            <a:r>
              <a:rPr lang="en-US" dirty="0" err="1">
                <a:solidFill>
                  <a:srgbClr val="0070C0"/>
                </a:solidFill>
              </a:rPr>
              <a:t>Sedimentacija</a:t>
            </a:r>
            <a:r>
              <a:rPr lang="en-US" dirty="0">
                <a:solidFill>
                  <a:srgbClr val="0070C0"/>
                </a:solidFill>
              </a:rPr>
              <a:t> je </a:t>
            </a:r>
            <a:r>
              <a:rPr lang="en-US" dirty="0" err="1">
                <a:solidFill>
                  <a:srgbClr val="0070C0"/>
                </a:solidFill>
              </a:rPr>
              <a:t>suprotna</a:t>
            </a:r>
            <a:r>
              <a:rPr lang="en-US" dirty="0">
                <a:solidFill>
                  <a:srgbClr val="0070C0"/>
                </a:solidFill>
              </a:rPr>
              <a:t> </a:t>
            </a:r>
            <a:r>
              <a:rPr lang="en-US" dirty="0" err="1">
                <a:solidFill>
                  <a:srgbClr val="0070C0"/>
                </a:solidFill>
              </a:rPr>
              <a:t>pojava</a:t>
            </a:r>
            <a:r>
              <a:rPr lang="en-US" dirty="0">
                <a:solidFill>
                  <a:srgbClr val="0070C0"/>
                </a:solidFill>
              </a:rPr>
              <a:t> od </a:t>
            </a:r>
            <a:r>
              <a:rPr lang="en-US" dirty="0" err="1">
                <a:solidFill>
                  <a:srgbClr val="0070C0"/>
                </a:solidFill>
              </a:rPr>
              <a:t>kremovanja</a:t>
            </a:r>
            <a:r>
              <a:rPr lang="en-US" dirty="0">
                <a:solidFill>
                  <a:srgbClr val="0070C0"/>
                </a:solidFill>
              </a:rPr>
              <a:t> </a:t>
            </a:r>
            <a:r>
              <a:rPr lang="en-US" dirty="0" err="1">
                <a:solidFill>
                  <a:srgbClr val="0070C0"/>
                </a:solidFill>
              </a:rPr>
              <a:t>i</a:t>
            </a:r>
            <a:r>
              <a:rPr lang="en-US" dirty="0">
                <a:solidFill>
                  <a:srgbClr val="0070C0"/>
                </a:solidFill>
              </a:rPr>
              <a:t> </a:t>
            </a:r>
            <a:r>
              <a:rPr lang="en-US" dirty="0" err="1">
                <a:solidFill>
                  <a:srgbClr val="0070C0"/>
                </a:solidFill>
              </a:rPr>
              <a:t>normalno</a:t>
            </a:r>
            <a:r>
              <a:rPr lang="en-US" dirty="0">
                <a:solidFill>
                  <a:srgbClr val="0070C0"/>
                </a:solidFill>
              </a:rPr>
              <a:t> se </a:t>
            </a:r>
            <a:r>
              <a:rPr lang="en-US" dirty="0" err="1">
                <a:solidFill>
                  <a:srgbClr val="0070C0"/>
                </a:solidFill>
              </a:rPr>
              <a:t>primećuje</a:t>
            </a:r>
            <a:r>
              <a:rPr lang="en-US" dirty="0">
                <a:solidFill>
                  <a:srgbClr val="0070C0"/>
                </a:solidFill>
              </a:rPr>
              <a:t> u </a:t>
            </a:r>
            <a:r>
              <a:rPr lang="en-US" dirty="0" err="1">
                <a:solidFill>
                  <a:srgbClr val="0070C0"/>
                </a:solidFill>
              </a:rPr>
              <a:t>emulzijama</a:t>
            </a:r>
            <a:r>
              <a:rPr lang="en-US" dirty="0">
                <a:solidFill>
                  <a:srgbClr val="0070C0"/>
                </a:solidFill>
              </a:rPr>
              <a:t> </a:t>
            </a:r>
            <a:r>
              <a:rPr lang="en-US" dirty="0" err="1">
                <a:solidFill>
                  <a:srgbClr val="0070C0"/>
                </a:solidFill>
              </a:rPr>
              <a:t>voda</a:t>
            </a:r>
            <a:r>
              <a:rPr lang="en-US" dirty="0">
                <a:solidFill>
                  <a:srgbClr val="0070C0"/>
                </a:solidFill>
              </a:rPr>
              <a:t>-u-</a:t>
            </a:r>
            <a:r>
              <a:rPr lang="en-US" dirty="0" err="1">
                <a:solidFill>
                  <a:srgbClr val="0070C0"/>
                </a:solidFill>
              </a:rPr>
              <a:t>ulju</a:t>
            </a:r>
            <a:r>
              <a:rPr lang="en-US" dirty="0">
                <a:solidFill>
                  <a:srgbClr val="0070C0"/>
                </a:solidFill>
              </a:rPr>
              <a:t>. </a:t>
            </a:r>
            <a:r>
              <a:rPr lang="en-US" dirty="0" err="1">
                <a:solidFill>
                  <a:srgbClr val="0070C0"/>
                </a:solidFill>
              </a:rPr>
              <a:t>Sedimentacija</a:t>
            </a:r>
            <a:r>
              <a:rPr lang="en-US" dirty="0">
                <a:solidFill>
                  <a:srgbClr val="0070C0"/>
                </a:solidFill>
              </a:rPr>
              <a:t> se </a:t>
            </a:r>
            <a:r>
              <a:rPr lang="en-US" dirty="0" err="1">
                <a:solidFill>
                  <a:srgbClr val="0070C0"/>
                </a:solidFill>
              </a:rPr>
              <a:t>dešava</a:t>
            </a:r>
            <a:r>
              <a:rPr lang="en-US" dirty="0">
                <a:solidFill>
                  <a:srgbClr val="0070C0"/>
                </a:solidFill>
              </a:rPr>
              <a:t> </a:t>
            </a:r>
            <a:r>
              <a:rPr lang="en-US" dirty="0" err="1">
                <a:solidFill>
                  <a:srgbClr val="0070C0"/>
                </a:solidFill>
              </a:rPr>
              <a:t>kada</a:t>
            </a:r>
            <a:r>
              <a:rPr lang="en-US" dirty="0">
                <a:solidFill>
                  <a:srgbClr val="0070C0"/>
                </a:solidFill>
              </a:rPr>
              <a:t> je </a:t>
            </a:r>
            <a:r>
              <a:rPr lang="en-US" dirty="0" err="1">
                <a:solidFill>
                  <a:srgbClr val="0070C0"/>
                </a:solidFill>
              </a:rPr>
              <a:t>disperzovana</a:t>
            </a:r>
            <a:r>
              <a:rPr lang="en-US" dirty="0">
                <a:solidFill>
                  <a:srgbClr val="0070C0"/>
                </a:solidFill>
              </a:rPr>
              <a:t> </a:t>
            </a:r>
            <a:r>
              <a:rPr lang="en-US" dirty="0" err="1">
                <a:solidFill>
                  <a:srgbClr val="0070C0"/>
                </a:solidFill>
              </a:rPr>
              <a:t>faza</a:t>
            </a:r>
            <a:r>
              <a:rPr lang="en-US" dirty="0">
                <a:solidFill>
                  <a:srgbClr val="0070C0"/>
                </a:solidFill>
              </a:rPr>
              <a:t> </a:t>
            </a:r>
            <a:r>
              <a:rPr lang="en-US" dirty="0" err="1">
                <a:solidFill>
                  <a:srgbClr val="0070C0"/>
                </a:solidFill>
              </a:rPr>
              <a:t>gušća</a:t>
            </a:r>
            <a:r>
              <a:rPr lang="en-US" dirty="0">
                <a:solidFill>
                  <a:srgbClr val="0070C0"/>
                </a:solidFill>
              </a:rPr>
              <a:t> od </a:t>
            </a:r>
            <a:r>
              <a:rPr lang="en-US" dirty="0" err="1">
                <a:solidFill>
                  <a:srgbClr val="0070C0"/>
                </a:solidFill>
              </a:rPr>
              <a:t>kontinuirane</a:t>
            </a:r>
            <a:r>
              <a:rPr lang="en-US" dirty="0">
                <a:solidFill>
                  <a:srgbClr val="0070C0"/>
                </a:solidFill>
              </a:rPr>
              <a:t> faze </a:t>
            </a:r>
            <a:r>
              <a:rPr lang="en-US" dirty="0" err="1">
                <a:solidFill>
                  <a:srgbClr val="0070C0"/>
                </a:solidFill>
              </a:rPr>
              <a:t>i</a:t>
            </a:r>
            <a:r>
              <a:rPr lang="en-US" dirty="0">
                <a:solidFill>
                  <a:srgbClr val="0070C0"/>
                </a:solidFill>
              </a:rPr>
              <a:t> </a:t>
            </a:r>
            <a:r>
              <a:rPr lang="en-US" dirty="0" err="1">
                <a:solidFill>
                  <a:srgbClr val="0070C0"/>
                </a:solidFill>
              </a:rPr>
              <a:t>gravitacione</a:t>
            </a:r>
            <a:r>
              <a:rPr lang="en-US" dirty="0">
                <a:solidFill>
                  <a:srgbClr val="0070C0"/>
                </a:solidFill>
              </a:rPr>
              <a:t> </a:t>
            </a:r>
            <a:r>
              <a:rPr lang="en-US" dirty="0" err="1">
                <a:solidFill>
                  <a:srgbClr val="0070C0"/>
                </a:solidFill>
              </a:rPr>
              <a:t>sile</a:t>
            </a:r>
            <a:r>
              <a:rPr lang="en-US" dirty="0">
                <a:solidFill>
                  <a:srgbClr val="0070C0"/>
                </a:solidFill>
              </a:rPr>
              <a:t> </a:t>
            </a:r>
            <a:r>
              <a:rPr lang="en-US" dirty="0" err="1">
                <a:solidFill>
                  <a:srgbClr val="0070C0"/>
                </a:solidFill>
              </a:rPr>
              <a:t>povlače</a:t>
            </a:r>
            <a:r>
              <a:rPr lang="en-US" dirty="0">
                <a:solidFill>
                  <a:srgbClr val="0070C0"/>
                </a:solidFill>
              </a:rPr>
              <a:t> </a:t>
            </a:r>
            <a:r>
              <a:rPr lang="en-US" dirty="0" err="1">
                <a:solidFill>
                  <a:srgbClr val="0070C0"/>
                </a:solidFill>
              </a:rPr>
              <a:t>gušće</a:t>
            </a:r>
            <a:r>
              <a:rPr lang="en-US" dirty="0">
                <a:solidFill>
                  <a:srgbClr val="0070C0"/>
                </a:solidFill>
              </a:rPr>
              <a:t> globule </a:t>
            </a:r>
            <a:r>
              <a:rPr lang="en-US" dirty="0" err="1">
                <a:solidFill>
                  <a:srgbClr val="0070C0"/>
                </a:solidFill>
              </a:rPr>
              <a:t>ka</a:t>
            </a:r>
            <a:r>
              <a:rPr lang="en-US" dirty="0">
                <a:solidFill>
                  <a:srgbClr val="0070C0"/>
                </a:solidFill>
              </a:rPr>
              <a:t> </a:t>
            </a:r>
            <a:r>
              <a:rPr lang="en-US" dirty="0" err="1">
                <a:solidFill>
                  <a:srgbClr val="0070C0"/>
                </a:solidFill>
              </a:rPr>
              <a:t>dnu</a:t>
            </a:r>
            <a:r>
              <a:rPr lang="en-US" dirty="0">
                <a:solidFill>
                  <a:srgbClr val="0070C0"/>
                </a:solidFill>
              </a:rPr>
              <a:t> </a:t>
            </a:r>
            <a:r>
              <a:rPr lang="en-US" dirty="0" err="1">
                <a:solidFill>
                  <a:srgbClr val="0070C0"/>
                </a:solidFill>
              </a:rPr>
              <a:t>emulzije</a:t>
            </a:r>
            <a:r>
              <a:rPr lang="en-US" dirty="0">
                <a:solidFill>
                  <a:srgbClr val="0070C0"/>
                </a:solidFill>
              </a:rPr>
              <a:t>. </a:t>
            </a:r>
          </a:p>
        </p:txBody>
      </p:sp>
    </p:spTree>
    <p:extLst>
      <p:ext uri="{BB962C8B-B14F-4D97-AF65-F5344CB8AC3E}">
        <p14:creationId xmlns:p14="http://schemas.microsoft.com/office/powerpoint/2010/main" val="377551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RMAAAC3CAMAAAAGjUrGAAACAVBMVEX///8AzP/MzMwAAAAAyf9waWcA0v8AeZbp6ekAzv9ybWrQzMsA1P8Aw+8Abovw8PDe3t4dAAD4+Pjd9v+k6f8At+BPRUGizNsAjrD3/f+QjIo1JBwAUmsA1v8AyfcAp80AYHlVTUkAg6MjAADXzMhqamqMjIwcHBykpKR5eXlJSUmEhITU1NS/zNBNzPHDw8OGzOKuzNZszOmYzN1kzOsAACi5zNLa/f9UVFT///FEAAC5ublfX1+rzNeMzOB6zOX/78o4ODgAABnVs5nX4/X15MgAADsAAErizMUAACAYGBgVTG+8xtTLroNjJQC0j2gtAAAAH1S/3v5BgKgAAAycx+IALFIAADEAAECISgD/8+L13LQ8OFLr//Tnx6/I7v/gxJgAGTuhqqC7waijfD1OKABlSCu13+BVcY6BmK9IEQCo8P9af4rOwKODqMiYf1iDZEmbcEFHLzMqQGCCUxencTrS2OgAIU5jlrjEt6ynjlj/5tE1ABiIcGJ9SRw4e6UrXIxWHgAANmlRVXS1mYOOj3wvToDBsohQNRwqI0Sis7qMYjltOwByVCIiNT6hfmBOYoacxO3h5c6vrrmGh2ZEGwCeYxL0zakmW10AOEyZtcdzSTJslKuKnpxKNFaCPgAAGzEAM2wxZ4qrq452c5U0P1HD0L9kWWm4hVFSAACXstcg6lW7AAAS+0lEQVR4nO2djX8TR3rHRztNKmXISayaqHJz2+QYm7WtXeuNBVlIAmyBEmwLDAZOXGzfAQHT2OBAHDlqYkOAa4kvOeMkbl3aO+BKCX9lZ/ZF2jfJb+tIlvf3SWRpdxntfPXMM2/PzALgypUrV87J73UkmTTrSDJbEuvMl6d57V3vUSfSY2HAiWS2Ji/0O5FMV6f13XbkMrHKZWKVy8Qql4lVLhOrXCZWuUyscplY5TKxymVilcvEKpeJVS4Tq1wmVrUDkw4dk8NBB9RcJv/ggP7l0yqTjvf2/d32xTWXydsOZOHNX71VY/Jrz7blazYT3/bzsM9lsneYiDnRZWJg4othjEMeLibkXCYqkyxmGAbHYwjhDZuLmE1ujUk8lNwNTCREmKCQQMF4xGh0XTCcJ4kRzm2FCf2HDdNvESYxmUkijjHDxTCxFqlhtkSEoyHEIGkrTBKIwboSyiWjiazBmbUIkzgtOyibkeK+DMXDoFijbFGEWZK10IaYcKLI6ao3EWNURSCGEPkJEMZCvNWYeHIMI+QYhJMipUOdSyPzTpCL4pKQ4dZn4stJDMm0kKilJ+Y47W0UIUYVlrSjrcLE40vGsuT3SsZVJqhhBZRAxCtrHxoxERms5BqhrD3bqhDDtRgT4mZRNJbwbIxJFgmhqrE3YBLXZRpbimNOj4R8pdBqTKIFgZQglNVy0LBqCGFBFJh162LRkGmcMSbCGZFQh9ZiTEj1KmchJNs6TpgxcPF4DZMvLlIvsY4/8QnIkGdsbJeEEGMW12JMlJ8Vc1lSCyALkixp6OKMjiDJ0HpMcmZDEAyQLUTUOrqlmHhICz9DWwxJzmOSkj218lV+Zax9qstEMhuCoUCKVjNBmdZj4knWa3VrN63LlKi9r8fEaggol6y16y1WRM5LvtZjUk+aO8R2zOoxEa2ZJjVzQUsianNa2EVMfI1acptgQp2Q5qrs7GQ3Mam6BoujacCEszoMSdfxTtr4E7kJs1uYiLQRjnDc7lw9Jj5ryUmKtS63DTIU3U1MPFyIeED7dlzdesfSAMHGWs4CRXHhu4EJvSQjcT67ctOQibm2NbV6LP4GKZX7LmDCZTM5sYCzTMGmF9eQCR0q0WfZ7I0SZkPhdgkTH2nE41AiliMdXA+3GR/rMbXakLno+QRjyVLPtz4TucrEoiBITJI4CJvucqOxgli1fCALElG2nZoVaedbkAlnvPcovW1MWvKi3PPHVktpOKYUZ+g4GulCJSz/kBgRygryaXJBononrcdExMYal3pC4gli2USO4rFpta0z9ihGQ6Fs3KbQESYkNTERk6SQ/nzrMSF+wzjOESfNS1KAkghzGNVG1zbMpK5EgbH12i3HxCfGpKT5Hj0ZYtukzyeGrCVgG3NedWr3hkxYR1bXsJHNMInheNY6aC9ii4d0gEkdNWTS1e0EEwbWRWtm4ovmBJyzc6S2lXAzmPQ6w+TghpmQSkAICQnGMsrWUG3NRK5iMliUUOMJ3b3EhMO0ZZWJYv0Y4x5nQqpdJichHIttKhalvZl4fD7iU2yaqnuZiYd2gzcbsNT+TDYvl4nLZPNMfNtXk5lwb25fv9YzefsdB9RcJr/5Rwf0XpVJF9zvhJrHhAX+I+86oZ6uapJ+Z8RG6v2OO8rE70wPc4fU9xFvT2UHmQR6YTMHbtZXD/yoy24hzY4xYY4chNCR5Uc7pj4Ijx7ptW4xQ5iEty8rEy8DiJk4s6XNjqnnCLlDq6V0vP/mhpYAiVyDs75//idr2ek+mDbtaONVv97v9Xu9XtbLqp+0837d7bGszc0aU1P+BCKBOfIyZ3dJQFd0vV4QCJvOp3ke2owQdry/bwNNpjjCONqgVWjDpPOgnzd+3/QHcEa5vVsww9xe+7ksfyp+OKheMHuhdtOfnzsGB0F95T+7o1zsv3soCB7csLXI2TvrJNgN7KBQJlxCitnO5muSp+cbRCnaMOn8yA94w5HUHCh+odzjMDxc8XpHyqCUHgSrJ719Q1jAfeHi6XApTX7wVFoA80NP+DAgB+tB+fK+eurVpfD8EPlb4UmWC/Rlnk8PzQ9hPkgT5Mm5FHmZHyqshMmpoD6RPmAHhTChM5PIGoRIZ03UHr08UY1tpud82ZBoy+QoXRlpsZ0vFcsgTKY+CIKRcuV3gX8Nrp4MfxUcPlWAo8XTpUNP4AS4+7o/8/XCZThYLH/5aANMbtFkx79InZkYXpw+Hy4u5mE1wfMfw1Dq3uhI6OsFYievysP3zZStUHrf36dGZlrMQMRIHebgsL2d+ARySdLjedPM5IhteyX1DdCYTDygTIqnycvqya9GwfBZOQvsyhU4Ng4PA/D1uWPnByvM7Qv1DKXG5OJDuEaK4HOSVin9EB6++jwPJ9QEQdqQYKnPJkEe9lmYqHOpFjPI4WpsWRTrxwpFLbBdGVy1Mjly3LYx9HDwyaCfVZikwiqTmdWLP3xRZfLJ9f6xPBxVszD56I91mQwTXxGgbpiUnVvEuEha92bG71yBh0vdHWNagqV/u35mrFJNcHjRLkEzFMJEMDDxZbQIVY7BgjYcJuqDeRmsRq2KauyYqez0HLetMooQXgzfW5B97OswSPUvlHrm//1w8XzgzEL+4gu4PHt/Gj7ePwO+PY3nlhaPnQ/eff79oaBdUsRx/OnEWuoAKTSFpROxPIRT/g/m74SLJzsIie+OvDua//AhfD17dhpOnSmD2ftpYekRTfD09ycmrImljVAIk6wSl6r5DlwtJJxo28unTNQTCboYx8ykx95KQIBUwHJ97A94abVIPrHkLznqDciv3gDr9dKqmdShXnwFDrIBNlCnRmb9rF92WCxL3pL/gVx3k3dgupd/8Ii+ox/kF0CvLZEEAWs/yZeGaSMTj4QRKlQrnkT9mRd1dZZu6FCUsRmY9By3z8Umdez8o7p1TmMRJl021fix7/5cP0EDFLl9kkxENzBmzAny6iybK3X+hD3es7WcNFl9Oigba7PJSJTgFiW+tB4T9viRJmVqu+qD1eZUfSbm6dusGu9j006pMTnoyAaVTVFftRNvZlKNIEowpsgNLW7MEhEg6pg0cwfS7arqzU1MSCtMaZLQEDNDMFE1WA6Z1ntmcMa2D7h71WtiwhRyVaswBhNp4bdIa7wpCzVpz8DSjt3d0pho3kMrO7TBr6wTEwXlUNy4RkAktZDcVU5mxPZkEkLIOM9PGrFYqWHEgqgVEhlJQj2PastK2rLsyN5Dq0+UupZLJrU2vsYpSjhpwatJrCtGbckkU/MenNhgnKRWP4t6Jm1WdpR6h66HUgbSSA8GMxuZ9ZdQbZ1MWzLxxRCK0aIi9we1BaxGmTqEXEiohtW0WdnR2idKiVHXABnXuCshpnHzcmad2tJODF7C1FSlMc4EWLIgOw/bvmKb2olaILCxWaZiQnTxFKXBxdA6/eJ2kKkdm7GMzWb049MhrNlQtqCb22gzOzEx4ej4EtJP5Sjb26hHJEZdn+sRsLIIPisk252JxxdPGHc6iuvH7KNYm/QQQ4pTLiDG1+Zlx0Yh0mKpDpnkMsbpQB8qZNraTgwNELHWZLVut1CT3GdsMzvR1TuiLuscwhvfRa1N7CStDSpVmfgkrNs9obYL2OaY7OJxNt469ij70o0z8eVisZxW2NphPFY3bVyHCYexac+NZE7vVZR5DW2a0Lf7x+31M+k1fxIzeBBONDrWUHVCXbMj+7GCHZ/fYXlH9nJOG2PWDMEFunrHpnbhEpmoT7Gb6lAkXcLo08ZmfSY7AZZ5QLZOcOEmxWuxoH5n4gZ5w0/HQ0b3ydw+ier7MyIdI5HbrVx1IE6ijfrqnjaclYlpvtjpfct3gglvmUOnmaqWmpC+hMjtesWvRDGWfFU70fY+Ysz+RJYByi5gkrbGWtBV/agaVaH+zVB70Q+mGIcklY2KtBi3RvEnrc/EjERhIiDGNGxPN96QjxMmtqFuCUz3B5Ah5rhGcUotz8SCRKl3bGb3JEH00a1p6wxE0p031co5VEhY2/a1eLaWZhLwmkJPZMlMskpYmlVJiamzmY8OjiQ2intsaSadhhgLTTTu0eeLZ5PbWSBk1wfU4mNbmYm3J2KDhPgT7m0i+WXL4hrEUXthJLB9ebt3gknXcYLEJt4eOqL68fZe2MdsX5HOHWDiPwiPdx61xlH7A14nZL1PbV3GTjJh/d6tNpIpEx7C7l94MY2yfmcHmQTkM1ujQpiwB39pIlR0ndfOMQmo57Rv2xQcwsTGuH8RsTvCJBAJsIDVzgUAG/DKiMxfTq6zqfRkdnwzwzN3gIl8hHhxTX76DTIig7/00sN9JhdKfiRyiG03Jkp6Xq3oMCgif44wKBDxgwgBw9JobY1ZwB/x+700ftrLkmORCGJYFNgCk1JHN98tKe8Lb41ujwnaviJv1Zg8lrNa25tbojNxKCQJOXIoRgNpKMRYlSeiIVUR+T9ZIcTE0FbsZAAO5uGYwufM8raYhJxQ9Xle/v3Krn/x2qaF9OkbKIFQHCEhjugphEK56vmEFEc4xMRiyqMBUAJjUeC3MEY6cGIQ3D0bHu9+I1jqv3F7ufLZH+6nOh7e2HQMvNP7FfgPvEOyj+XthOUsYhxKShmO5DSXY5I0KCIrSEkVABVOSHQ4TIzmssp6tWRSEH7zwdaYfH4x2D86eTZ1ZnnyVOrm677V+3QVVgswYaKcQH9wCSEmqgxyebhQQiyghCDSHm2WdNszGhQhl6CLR1CB4+hem5LPw+HIVpncPUsYDHwY7F+ePBS8SQrS/MMWYAIfYySpmxYa499FZRI3oQzsqDvLVud1xTgFJ8kExTe3xAQOHoNrqZGx4UfEToYXU/107dTLlmBC3IaHkxjrQlZRHvDg1NU29Nki9Za77tsCk1JHp1zvVLp6gyzP94ZLb0yBSufKV2tNZ7L/HYnGd3jWT5WLR3N1prq3wsQ57YA/cSI9l4nLxGXSHCbjPXJt8/1Y/ps6K1v3HpO8UgMPzJVWNr+Us02YfN9dBksXfrjA/7g8DodunsvDl9+8gI+vlYcvhae7P5nZg0wGvvj4zMTVRWIdPy2Q/t9vCZPr4VeLYKR8+WJ4dq14elPG0h5Mhn8/xISvLpJ2/U/nVCYTl+GgzCRY6v1hLzLJw9FK8OojwuS3C6UDYyOUyVK5NCTbyUh5di8yAfNdQ6mOqfmuvo6p8MDUiyncm+7lO+Y61giTgS5st/C97ZnU0+p/nNyz9U49pdKbspA9wWRLcpm4TFwmLhOXicvEZeIycZm4TFwmLhOXicvEZeIycZm4TFwmLhOXicvEZdLWTPY58CysJjPhnMiDLsbvV3/vgN5rLhNH8vCfGhO2+w0n9FZXw7veWfk7HclDJ7/+V7ly5crVZuSPaCv8cIQNN1gYyWorIEuRVnuqmFeOWGEjgYjp1iL6VZt+/bnaY7dKEfMSx3zvtUvK6eJa4L8mwIO60R+Tp9RkSmfKW7jvHVTlkHLTA3BsABqW0BVP6T68Wqy9T917rb4rXes2P6aJBZfVp8/0PwXjE0U4xaeHKivyI6qerHiHwDw/COalefJmBYD5xzS9pZkCH+C9K6DED6b4vvkhGtIqP9OqKUrdPqn80uNwMHXzHEjx9M54fi7F33r2hF/xzs+Rmw/T522V5P/7eJK9QXr35B89gDOgwM+BaT69AipKJvI/qr96Ef51DqweCubhcmktTx9RVYH//bfhhclL4eLJeRicvARelYfLMpPxUKr/0/8pHfL+Lnz17BU49pdzJfjxgbHmMOmYvhhWmYyO/3UQ3Lv+dfnY6OTF8F9mis/A0iLgwVJo9hy4uijfZGn/zEg59ePrCr17OVZ59dkTeJhcVL58SV1jNq0+PA7kb8OxVWKGs4uFYIo+oqpCLiilvzp0uPisAkcnT4H+Tx/eoEyO/hmUbi6D4d//4d0JJZ5zAfRd2b+5OF+nNDk2qZadcdhLV1ziK9fOkQL++hgcHX4GVk8wc6Aw/8lzwkS+SRp5upC69pre/ajMpJR+QXI6fDacIm/GZPc0O1Yirij1NwA+LxM7AZcJJPURVYfBwOK0wmSQMBmRTSq19HRkLHUzBAZoNJ4a45r65Hp/c5g8OPIufCpXAKTsFEnmZte+PUedxxM4NnwWpEaeh8Gtp7coE/km5WhcwoTevWIn+f99CSeO7R/zV46/3E8w3b2QfgyuEveZ+uzx/P+RgjMVBj9PkOSnzpTH4TKYvfAATsyefACXCZNpSMtbZf9CEQoHyiB17QaxuPvTMHZvsQKnSFFuji6fCA+fD4LSAziVWjr0sv/Gn07n4dNby6+e374zCIrkp/r5xrcXwjRqe4oGsU/dWyRM6N0TJn+EM8MnOuDYTxfTN8YhLxs7Kz+hCsjvwqD6JKraU6rUh1ZVXpD6iVUfZ6U8xqp6lfJMq83tb+CkWCUH9Olbyn2wysO3ao/VIocKtxZrJ69ce62ephcqWfBrWd6wJr9rsRp4s/ryu9qq7hQ1IFeuXLnaaf0/8tcNzvR1w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p:cNvSpPr>
            <a:spLocks noGrp="1"/>
          </p:cNvSpPr>
          <p:nvPr>
            <p:ph type="ctrTitle"/>
          </p:nvPr>
        </p:nvSpPr>
        <p:spPr>
          <a:xfrm>
            <a:off x="1295400" y="2286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3816" y="5105400"/>
            <a:ext cx="984249" cy="107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6075" y="3542967"/>
            <a:ext cx="1011990" cy="1197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35684" y="685800"/>
            <a:ext cx="8122516" cy="369332"/>
          </a:xfrm>
          <a:prstGeom prst="rect">
            <a:avLst/>
          </a:prstGeom>
        </p:spPr>
        <p:txBody>
          <a:bodyPr wrap="square">
            <a:spAutoFit/>
          </a:bodyPr>
          <a:lstStyle/>
          <a:p>
            <a:r>
              <a:rPr lang="en-US" dirty="0" err="1">
                <a:solidFill>
                  <a:schemeClr val="accent6">
                    <a:lumMod val="75000"/>
                  </a:schemeClr>
                </a:solidFill>
              </a:rPr>
              <a:t>Emulgatori</a:t>
            </a:r>
            <a:r>
              <a:rPr lang="en-US" dirty="0">
                <a:solidFill>
                  <a:schemeClr val="accent6">
                    <a:lumMod val="75000"/>
                  </a:schemeClr>
                </a:solidFill>
              </a:rPr>
              <a:t> </a:t>
            </a:r>
            <a:r>
              <a:rPr lang="en-US" dirty="0" err="1">
                <a:solidFill>
                  <a:schemeClr val="accent6">
                    <a:lumMod val="75000"/>
                  </a:schemeClr>
                </a:solidFill>
              </a:rPr>
              <a:t>Omogućavaju</a:t>
            </a:r>
            <a:r>
              <a:rPr lang="en-US" dirty="0">
                <a:solidFill>
                  <a:schemeClr val="accent6">
                    <a:lumMod val="75000"/>
                  </a:schemeClr>
                </a:solidFill>
              </a:rPr>
              <a:t> </a:t>
            </a:r>
            <a:r>
              <a:rPr lang="en-US" dirty="0" err="1">
                <a:solidFill>
                  <a:schemeClr val="accent6">
                    <a:lumMod val="75000"/>
                  </a:schemeClr>
                </a:solidFill>
              </a:rPr>
              <a:t>nastajanje</a:t>
            </a:r>
            <a:r>
              <a:rPr lang="en-US" dirty="0">
                <a:solidFill>
                  <a:schemeClr val="accent6">
                    <a:lumMod val="75000"/>
                  </a:schemeClr>
                </a:solidFill>
              </a:rPr>
              <a:t> </a:t>
            </a:r>
            <a:r>
              <a:rPr lang="en-US" dirty="0" err="1">
                <a:solidFill>
                  <a:schemeClr val="accent6">
                    <a:lumMod val="75000"/>
                  </a:schemeClr>
                </a:solidFill>
              </a:rPr>
              <a:t>i</a:t>
            </a:r>
            <a:r>
              <a:rPr lang="en-US" dirty="0">
                <a:solidFill>
                  <a:schemeClr val="accent6">
                    <a:lumMod val="75000"/>
                  </a:schemeClr>
                </a:solidFill>
              </a:rPr>
              <a:t> </a:t>
            </a:r>
            <a:r>
              <a:rPr lang="en-US" dirty="0" err="1">
                <a:solidFill>
                  <a:schemeClr val="accent6">
                    <a:lumMod val="75000"/>
                  </a:schemeClr>
                </a:solidFill>
              </a:rPr>
              <a:t>stabilišu</a:t>
            </a:r>
            <a:r>
              <a:rPr lang="en-US" dirty="0">
                <a:solidFill>
                  <a:schemeClr val="accent6">
                    <a:lumMod val="75000"/>
                  </a:schemeClr>
                </a:solidFill>
              </a:rPr>
              <a:t> </a:t>
            </a:r>
            <a:r>
              <a:rPr lang="en-US" dirty="0" err="1">
                <a:solidFill>
                  <a:schemeClr val="accent6">
                    <a:lumMod val="75000"/>
                  </a:schemeClr>
                </a:solidFill>
              </a:rPr>
              <a:t>emulzije</a:t>
            </a:r>
            <a:r>
              <a:rPr lang="en-US" dirty="0">
                <a:solidFill>
                  <a:schemeClr val="accent6">
                    <a:lumMod val="75000"/>
                  </a:schemeClr>
                </a:solidFill>
              </a:rPr>
              <a:t> </a:t>
            </a:r>
          </a:p>
        </p:txBody>
      </p:sp>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266" y="1143000"/>
            <a:ext cx="5214938" cy="201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001976" y="870466"/>
            <a:ext cx="3124200" cy="2031325"/>
          </a:xfrm>
          <a:prstGeom prst="rect">
            <a:avLst/>
          </a:prstGeom>
        </p:spPr>
        <p:txBody>
          <a:bodyPr wrap="square">
            <a:spAutoFit/>
          </a:bodyPr>
          <a:lstStyle/>
          <a:p>
            <a:r>
              <a:rPr lang="en-US" dirty="0" err="1">
                <a:solidFill>
                  <a:srgbClr val="00B050"/>
                </a:solidFill>
              </a:rPr>
              <a:t>Emulgatori</a:t>
            </a:r>
            <a:r>
              <a:rPr lang="en-US" dirty="0">
                <a:solidFill>
                  <a:srgbClr val="00B050"/>
                </a:solidFill>
              </a:rPr>
              <a:t> </a:t>
            </a:r>
            <a:r>
              <a:rPr lang="en-US" dirty="0" err="1">
                <a:solidFill>
                  <a:srgbClr val="00B050"/>
                </a:solidFill>
              </a:rPr>
              <a:t>su</a:t>
            </a:r>
            <a:r>
              <a:rPr lang="en-US" dirty="0">
                <a:solidFill>
                  <a:srgbClr val="00B050"/>
                </a:solidFill>
              </a:rPr>
              <a:t> </a:t>
            </a:r>
            <a:r>
              <a:rPr lang="en-US" dirty="0" err="1">
                <a:solidFill>
                  <a:srgbClr val="00B050"/>
                </a:solidFill>
              </a:rPr>
              <a:t>supstance</a:t>
            </a:r>
            <a:r>
              <a:rPr lang="en-US" dirty="0">
                <a:solidFill>
                  <a:srgbClr val="00B050"/>
                </a:solidFill>
              </a:rPr>
              <a:t> </a:t>
            </a:r>
            <a:r>
              <a:rPr lang="en-US" dirty="0" err="1">
                <a:solidFill>
                  <a:srgbClr val="00B050"/>
                </a:solidFill>
              </a:rPr>
              <a:t>koje</a:t>
            </a:r>
            <a:r>
              <a:rPr lang="en-US" dirty="0">
                <a:solidFill>
                  <a:srgbClr val="00B050"/>
                </a:solidFill>
              </a:rPr>
              <a:t> </a:t>
            </a:r>
            <a:r>
              <a:rPr lang="en-US" dirty="0" err="1">
                <a:solidFill>
                  <a:srgbClr val="00B050"/>
                </a:solidFill>
              </a:rPr>
              <a:t>smanjuju</a:t>
            </a:r>
            <a:r>
              <a:rPr lang="en-US" dirty="0">
                <a:solidFill>
                  <a:srgbClr val="00B050"/>
                </a:solidFill>
              </a:rPr>
              <a:t> </a:t>
            </a:r>
            <a:r>
              <a:rPr lang="en-US" dirty="0" err="1" smtClean="0">
                <a:solidFill>
                  <a:srgbClr val="00B050"/>
                </a:solidFill>
              </a:rPr>
              <a:t>povr</a:t>
            </a:r>
            <a:r>
              <a:rPr lang="en-US" dirty="0" smtClean="0">
                <a:solidFill>
                  <a:srgbClr val="00B050"/>
                </a:solidFill>
              </a:rPr>
              <a:t>[</a:t>
            </a:r>
            <a:r>
              <a:rPr lang="en-US" dirty="0" err="1" smtClean="0">
                <a:solidFill>
                  <a:srgbClr val="00B050"/>
                </a:solidFill>
              </a:rPr>
              <a:t>inski</a:t>
            </a:r>
            <a:r>
              <a:rPr lang="en-US" dirty="0" smtClean="0">
                <a:solidFill>
                  <a:srgbClr val="00B050"/>
                </a:solidFill>
              </a:rPr>
              <a:t> </a:t>
            </a:r>
            <a:r>
              <a:rPr lang="en-US" dirty="0" err="1" smtClean="0">
                <a:solidFill>
                  <a:srgbClr val="00B050"/>
                </a:solidFill>
              </a:rPr>
              <a:t>napon</a:t>
            </a:r>
            <a:r>
              <a:rPr lang="en-US" dirty="0" smtClean="0">
                <a:solidFill>
                  <a:srgbClr val="00B050"/>
                </a:solidFill>
              </a:rPr>
              <a:t> </a:t>
            </a:r>
            <a:r>
              <a:rPr lang="en-US" dirty="0" err="1" smtClean="0">
                <a:solidFill>
                  <a:srgbClr val="00B050"/>
                </a:solidFill>
              </a:rPr>
              <a:t>omogućavajući</a:t>
            </a:r>
            <a:r>
              <a:rPr lang="en-US" dirty="0" smtClean="0">
                <a:solidFill>
                  <a:srgbClr val="00B050"/>
                </a:solidFill>
              </a:rPr>
              <a:t> </a:t>
            </a:r>
            <a:r>
              <a:rPr lang="en-US" dirty="0" err="1">
                <a:solidFill>
                  <a:srgbClr val="00B050"/>
                </a:solidFill>
              </a:rPr>
              <a:t>stvaranje</a:t>
            </a:r>
            <a:r>
              <a:rPr lang="en-US" dirty="0">
                <a:solidFill>
                  <a:srgbClr val="00B050"/>
                </a:solidFill>
              </a:rPr>
              <a:t> </a:t>
            </a:r>
            <a:r>
              <a:rPr lang="en-US" dirty="0" err="1">
                <a:solidFill>
                  <a:srgbClr val="00B050"/>
                </a:solidFill>
              </a:rPr>
              <a:t>stabilnih</a:t>
            </a:r>
            <a:r>
              <a:rPr lang="en-US" dirty="0">
                <a:solidFill>
                  <a:srgbClr val="00B050"/>
                </a:solidFill>
              </a:rPr>
              <a:t> </a:t>
            </a:r>
            <a:r>
              <a:rPr lang="en-US" dirty="0" err="1" smtClean="0">
                <a:solidFill>
                  <a:srgbClr val="00B050"/>
                </a:solidFill>
              </a:rPr>
              <a:t>emulzija</a:t>
            </a:r>
            <a:r>
              <a:rPr lang="en-US" dirty="0" smtClean="0">
                <a:solidFill>
                  <a:srgbClr val="00B050"/>
                </a:solidFill>
              </a:rPr>
              <a:t>. </a:t>
            </a:r>
            <a:r>
              <a:rPr lang="en-US" dirty="0" err="1">
                <a:solidFill>
                  <a:srgbClr val="00B050"/>
                </a:solidFill>
              </a:rPr>
              <a:t>Emulzije</a:t>
            </a:r>
            <a:r>
              <a:rPr lang="en-US" dirty="0">
                <a:solidFill>
                  <a:srgbClr val="00B050"/>
                </a:solidFill>
              </a:rPr>
              <a:t> </a:t>
            </a:r>
            <a:r>
              <a:rPr lang="en-US" dirty="0" err="1">
                <a:solidFill>
                  <a:srgbClr val="00B050"/>
                </a:solidFill>
              </a:rPr>
              <a:t>dobijene</a:t>
            </a:r>
            <a:r>
              <a:rPr lang="en-US" dirty="0">
                <a:solidFill>
                  <a:srgbClr val="00B050"/>
                </a:solidFill>
              </a:rPr>
              <a:t> </a:t>
            </a:r>
            <a:r>
              <a:rPr lang="en-US" dirty="0" err="1">
                <a:solidFill>
                  <a:srgbClr val="00B050"/>
                </a:solidFill>
              </a:rPr>
              <a:t>bez</a:t>
            </a:r>
            <a:r>
              <a:rPr lang="en-US" dirty="0">
                <a:solidFill>
                  <a:srgbClr val="00B050"/>
                </a:solidFill>
              </a:rPr>
              <a:t> </a:t>
            </a:r>
            <a:r>
              <a:rPr lang="en-US" dirty="0" err="1">
                <a:solidFill>
                  <a:srgbClr val="00B050"/>
                </a:solidFill>
              </a:rPr>
              <a:t>upotrebe</a:t>
            </a:r>
            <a:r>
              <a:rPr lang="en-US" dirty="0">
                <a:solidFill>
                  <a:srgbClr val="00B050"/>
                </a:solidFill>
              </a:rPr>
              <a:t> </a:t>
            </a:r>
            <a:r>
              <a:rPr lang="en-US" dirty="0" err="1">
                <a:solidFill>
                  <a:srgbClr val="00B050"/>
                </a:solidFill>
              </a:rPr>
              <a:t>emulgatora</a:t>
            </a:r>
            <a:r>
              <a:rPr lang="en-US" dirty="0">
                <a:solidFill>
                  <a:srgbClr val="00B050"/>
                </a:solidFill>
              </a:rPr>
              <a:t> se </a:t>
            </a:r>
            <a:r>
              <a:rPr lang="en-US" dirty="0" err="1">
                <a:solidFill>
                  <a:srgbClr val="00B050"/>
                </a:solidFill>
              </a:rPr>
              <a:t>nazivaju</a:t>
            </a:r>
            <a:r>
              <a:rPr lang="en-US" dirty="0">
                <a:solidFill>
                  <a:srgbClr val="00B050"/>
                </a:solidFill>
              </a:rPr>
              <a:t> </a:t>
            </a:r>
            <a:r>
              <a:rPr lang="en-US" dirty="0" smtClean="0">
                <a:solidFill>
                  <a:srgbClr val="00B050"/>
                </a:solidFill>
              </a:rPr>
              <a:t> </a:t>
            </a:r>
            <a:r>
              <a:rPr lang="en-US" dirty="0" err="1" smtClean="0">
                <a:solidFill>
                  <a:srgbClr val="00B050"/>
                </a:solidFill>
              </a:rPr>
              <a:t>pseudoemulzije</a:t>
            </a:r>
            <a:r>
              <a:rPr lang="en-US" dirty="0" smtClean="0">
                <a:solidFill>
                  <a:srgbClr val="00B050"/>
                </a:solidFill>
              </a:rPr>
              <a:t>.</a:t>
            </a:r>
            <a:endParaRPr lang="en-US" dirty="0">
              <a:solidFill>
                <a:srgbClr val="00B050"/>
              </a:solidFill>
            </a:endParaRPr>
          </a:p>
        </p:txBody>
      </p:sp>
      <p:sp>
        <p:nvSpPr>
          <p:cNvPr id="11" name="Rectangle 10"/>
          <p:cNvSpPr/>
          <p:nvPr/>
        </p:nvSpPr>
        <p:spPr>
          <a:xfrm>
            <a:off x="245630" y="3158046"/>
            <a:ext cx="6248400" cy="369332"/>
          </a:xfrm>
          <a:prstGeom prst="rect">
            <a:avLst/>
          </a:prstGeom>
        </p:spPr>
        <p:txBody>
          <a:bodyPr wrap="square">
            <a:spAutoFit/>
          </a:bodyPr>
          <a:lstStyle/>
          <a:p>
            <a:r>
              <a:rPr lang="en-US" dirty="0" err="1">
                <a:solidFill>
                  <a:schemeClr val="accent6">
                    <a:lumMod val="75000"/>
                  </a:schemeClr>
                </a:solidFill>
              </a:rPr>
              <a:t>Emulgatori</a:t>
            </a:r>
            <a:r>
              <a:rPr lang="en-US" dirty="0">
                <a:solidFill>
                  <a:schemeClr val="accent6">
                    <a:lumMod val="75000"/>
                  </a:schemeClr>
                </a:solidFill>
              </a:rPr>
              <a:t> </a:t>
            </a:r>
            <a:r>
              <a:rPr lang="en-US" dirty="0" err="1">
                <a:solidFill>
                  <a:schemeClr val="accent6">
                    <a:lumMod val="75000"/>
                  </a:schemeClr>
                </a:solidFill>
              </a:rPr>
              <a:t>mogu</a:t>
            </a:r>
            <a:r>
              <a:rPr lang="en-US" dirty="0">
                <a:solidFill>
                  <a:schemeClr val="accent6">
                    <a:lumMod val="75000"/>
                  </a:schemeClr>
                </a:solidFill>
              </a:rPr>
              <a:t> </a:t>
            </a:r>
            <a:r>
              <a:rPr lang="en-US" dirty="0" err="1">
                <a:solidFill>
                  <a:schemeClr val="accent6">
                    <a:lumMod val="75000"/>
                  </a:schemeClr>
                </a:solidFill>
              </a:rPr>
              <a:t>biti</a:t>
            </a:r>
            <a:r>
              <a:rPr lang="en-US" dirty="0">
                <a:solidFill>
                  <a:schemeClr val="accent6">
                    <a:lumMod val="75000"/>
                  </a:schemeClr>
                </a:solidFill>
              </a:rPr>
              <a:t> </a:t>
            </a:r>
            <a:r>
              <a:rPr lang="en-US" dirty="0" err="1">
                <a:solidFill>
                  <a:schemeClr val="accent6">
                    <a:lumMod val="75000"/>
                  </a:schemeClr>
                </a:solidFill>
              </a:rPr>
              <a:t>prirodni</a:t>
            </a:r>
            <a:r>
              <a:rPr lang="en-US" dirty="0">
                <a:solidFill>
                  <a:schemeClr val="accent6">
                    <a:lumMod val="75000"/>
                  </a:schemeClr>
                </a:solidFill>
              </a:rPr>
              <a:t> </a:t>
            </a:r>
            <a:r>
              <a:rPr lang="en-US" dirty="0" smtClean="0">
                <a:solidFill>
                  <a:schemeClr val="accent6">
                    <a:lumMod val="75000"/>
                  </a:schemeClr>
                </a:solidFill>
              </a:rPr>
              <a:t>(</a:t>
            </a:r>
            <a:r>
              <a:rPr lang="en-US" dirty="0" err="1" smtClean="0">
                <a:solidFill>
                  <a:schemeClr val="accent6">
                    <a:lumMod val="75000"/>
                  </a:schemeClr>
                </a:solidFill>
              </a:rPr>
              <a:t>lecitin</a:t>
            </a:r>
            <a:r>
              <a:rPr lang="en-US" dirty="0" smtClean="0">
                <a:solidFill>
                  <a:schemeClr val="accent6">
                    <a:lumMod val="75000"/>
                  </a:schemeClr>
                </a:solidFill>
              </a:rPr>
              <a:t>, </a:t>
            </a:r>
            <a:r>
              <a:rPr lang="en-US" dirty="0" err="1" smtClean="0">
                <a:solidFill>
                  <a:schemeClr val="accent6">
                    <a:lumMod val="75000"/>
                  </a:schemeClr>
                </a:solidFill>
              </a:rPr>
              <a:t>holesterol</a:t>
            </a:r>
            <a:r>
              <a:rPr lang="en-US" dirty="0" smtClean="0">
                <a:solidFill>
                  <a:schemeClr val="accent6">
                    <a:lumMod val="75000"/>
                  </a:schemeClr>
                </a:solidFill>
              </a:rPr>
              <a:t>), </a:t>
            </a:r>
            <a:r>
              <a:rPr lang="en-US" dirty="0" err="1">
                <a:solidFill>
                  <a:schemeClr val="accent6">
                    <a:lumMod val="75000"/>
                  </a:schemeClr>
                </a:solidFill>
              </a:rPr>
              <a:t>ili</a:t>
            </a:r>
            <a:r>
              <a:rPr lang="en-US" dirty="0">
                <a:solidFill>
                  <a:schemeClr val="accent6">
                    <a:lumMod val="75000"/>
                  </a:schemeClr>
                </a:solidFill>
              </a:rPr>
              <a:t> </a:t>
            </a:r>
            <a:r>
              <a:rPr lang="en-US" dirty="0" err="1">
                <a:solidFill>
                  <a:schemeClr val="accent6">
                    <a:lumMod val="75000"/>
                  </a:schemeClr>
                </a:solidFill>
              </a:rPr>
              <a:t>veštački</a:t>
            </a:r>
            <a:r>
              <a:rPr lang="en-US" dirty="0">
                <a:solidFill>
                  <a:schemeClr val="accent6">
                    <a:lumMod val="75000"/>
                  </a:schemeClr>
                </a:solidFill>
              </a:rPr>
              <a:t>. </a:t>
            </a:r>
          </a:p>
        </p:txBody>
      </p:sp>
      <p:sp>
        <p:nvSpPr>
          <p:cNvPr id="12" name="Rectangle 11"/>
          <p:cNvSpPr/>
          <p:nvPr/>
        </p:nvSpPr>
        <p:spPr>
          <a:xfrm>
            <a:off x="0" y="3542967"/>
            <a:ext cx="7824426" cy="3570208"/>
          </a:xfrm>
          <a:prstGeom prst="rect">
            <a:avLst/>
          </a:prstGeom>
        </p:spPr>
        <p:txBody>
          <a:bodyPr wrap="square">
            <a:spAutoFit/>
          </a:bodyPr>
          <a:lstStyle/>
          <a:p>
            <a:pPr algn="just"/>
            <a:r>
              <a:rPr lang="en-US" sz="1600" dirty="0">
                <a:solidFill>
                  <a:srgbClr val="0070C0"/>
                </a:solidFill>
              </a:rPr>
              <a:t>U </a:t>
            </a:r>
            <a:r>
              <a:rPr lang="en-US" sz="1600" dirty="0" err="1">
                <a:solidFill>
                  <a:srgbClr val="0070C0"/>
                </a:solidFill>
              </a:rPr>
              <a:t>prehrambenoj</a:t>
            </a:r>
            <a:r>
              <a:rPr lang="en-US" sz="1600" dirty="0">
                <a:solidFill>
                  <a:srgbClr val="0070C0"/>
                </a:solidFill>
              </a:rPr>
              <a:t> </a:t>
            </a:r>
            <a:r>
              <a:rPr lang="en-US" sz="1600" dirty="0" err="1">
                <a:solidFill>
                  <a:srgbClr val="0070C0"/>
                </a:solidFill>
              </a:rPr>
              <a:t>industriji</a:t>
            </a:r>
            <a:r>
              <a:rPr lang="en-US" sz="1600" dirty="0">
                <a:solidFill>
                  <a:srgbClr val="0070C0"/>
                </a:solidFill>
              </a:rPr>
              <a:t>, </a:t>
            </a:r>
            <a:r>
              <a:rPr lang="en-US" sz="1600" dirty="0" err="1">
                <a:solidFill>
                  <a:srgbClr val="0070C0"/>
                </a:solidFill>
              </a:rPr>
              <a:t>najĉešće</a:t>
            </a:r>
            <a:r>
              <a:rPr lang="en-US" sz="1600" dirty="0">
                <a:solidFill>
                  <a:srgbClr val="0070C0"/>
                </a:solidFill>
              </a:rPr>
              <a:t> </a:t>
            </a:r>
            <a:r>
              <a:rPr lang="en-US" sz="1600" dirty="0" err="1">
                <a:solidFill>
                  <a:srgbClr val="0070C0"/>
                </a:solidFill>
              </a:rPr>
              <a:t>korišćeni</a:t>
            </a:r>
            <a:r>
              <a:rPr lang="en-US" sz="1600" dirty="0">
                <a:solidFill>
                  <a:srgbClr val="0070C0"/>
                </a:solidFill>
              </a:rPr>
              <a:t> </a:t>
            </a:r>
            <a:r>
              <a:rPr lang="en-US" sz="1600" dirty="0" err="1">
                <a:solidFill>
                  <a:srgbClr val="0070C0"/>
                </a:solidFill>
              </a:rPr>
              <a:t>tipovi</a:t>
            </a:r>
            <a:r>
              <a:rPr lang="en-US" sz="1600" dirty="0">
                <a:solidFill>
                  <a:srgbClr val="0070C0"/>
                </a:solidFill>
              </a:rPr>
              <a:t> </a:t>
            </a:r>
            <a:r>
              <a:rPr lang="en-US" sz="1600" dirty="0" err="1">
                <a:solidFill>
                  <a:srgbClr val="0070C0"/>
                </a:solidFill>
              </a:rPr>
              <a:t>emulgatora</a:t>
            </a:r>
            <a:r>
              <a:rPr lang="en-US" sz="1600" dirty="0">
                <a:solidFill>
                  <a:srgbClr val="0070C0"/>
                </a:solidFill>
              </a:rPr>
              <a:t> </a:t>
            </a:r>
            <a:r>
              <a:rPr lang="en-US" sz="1600" dirty="0" err="1">
                <a:solidFill>
                  <a:srgbClr val="0070C0"/>
                </a:solidFill>
              </a:rPr>
              <a:t>su</a:t>
            </a:r>
            <a:r>
              <a:rPr lang="en-US" sz="1600" dirty="0">
                <a:solidFill>
                  <a:srgbClr val="0070C0"/>
                </a:solidFill>
              </a:rPr>
              <a:t> </a:t>
            </a:r>
            <a:r>
              <a:rPr lang="en-US" sz="1600" dirty="0" err="1">
                <a:solidFill>
                  <a:srgbClr val="0070C0"/>
                </a:solidFill>
              </a:rPr>
              <a:t>mali</a:t>
            </a:r>
            <a:r>
              <a:rPr lang="en-US" sz="1600" dirty="0">
                <a:solidFill>
                  <a:srgbClr val="0070C0"/>
                </a:solidFill>
              </a:rPr>
              <a:t> </a:t>
            </a:r>
            <a:br>
              <a:rPr lang="en-US" sz="1600" dirty="0">
                <a:solidFill>
                  <a:srgbClr val="0070C0"/>
                </a:solidFill>
              </a:rPr>
            </a:br>
            <a:r>
              <a:rPr lang="en-US" sz="1600" dirty="0" err="1">
                <a:solidFill>
                  <a:srgbClr val="0070C0"/>
                </a:solidFill>
              </a:rPr>
              <a:t>molekuli</a:t>
            </a:r>
            <a:r>
              <a:rPr lang="en-US" sz="1600" dirty="0">
                <a:solidFill>
                  <a:srgbClr val="0070C0"/>
                </a:solidFill>
              </a:rPr>
              <a:t>, </a:t>
            </a:r>
            <a:r>
              <a:rPr lang="en-US" sz="1600" dirty="0" err="1">
                <a:solidFill>
                  <a:srgbClr val="0070C0"/>
                </a:solidFill>
              </a:rPr>
              <a:t>fosfolipidi</a:t>
            </a:r>
            <a:r>
              <a:rPr lang="en-US" sz="1600" dirty="0">
                <a:solidFill>
                  <a:srgbClr val="0070C0"/>
                </a:solidFill>
              </a:rPr>
              <a:t>, </a:t>
            </a:r>
            <a:r>
              <a:rPr lang="en-US" sz="1600" dirty="0" err="1">
                <a:solidFill>
                  <a:srgbClr val="0070C0"/>
                </a:solidFill>
              </a:rPr>
              <a:t>proteini</a:t>
            </a:r>
            <a:r>
              <a:rPr lang="en-US" sz="1600" dirty="0">
                <a:solidFill>
                  <a:srgbClr val="0070C0"/>
                </a:solidFill>
              </a:rPr>
              <a:t> </a:t>
            </a:r>
            <a:r>
              <a:rPr lang="en-US" sz="1600" dirty="0" err="1">
                <a:solidFill>
                  <a:srgbClr val="0070C0"/>
                </a:solidFill>
              </a:rPr>
              <a:t>i</a:t>
            </a:r>
            <a:r>
              <a:rPr lang="en-US" sz="1600" dirty="0">
                <a:solidFill>
                  <a:srgbClr val="0070C0"/>
                </a:solidFill>
              </a:rPr>
              <a:t> </a:t>
            </a:r>
            <a:r>
              <a:rPr lang="en-US" sz="1600" dirty="0" err="1">
                <a:solidFill>
                  <a:srgbClr val="0070C0"/>
                </a:solidFill>
              </a:rPr>
              <a:t>polisaharidi</a:t>
            </a:r>
            <a:r>
              <a:rPr lang="en-US" sz="1600" dirty="0">
                <a:solidFill>
                  <a:srgbClr val="0070C0"/>
                </a:solidFill>
              </a:rPr>
              <a:t>. </a:t>
            </a:r>
            <a:r>
              <a:rPr lang="en-US" sz="1600" dirty="0" smtClean="0">
                <a:solidFill>
                  <a:srgbClr val="0070C0"/>
                </a:solidFill>
              </a:rPr>
              <a:t>Mali </a:t>
            </a:r>
            <a:r>
              <a:rPr lang="en-US" sz="1600" dirty="0" err="1">
                <a:solidFill>
                  <a:srgbClr val="0070C0"/>
                </a:solidFill>
              </a:rPr>
              <a:t>molekuli</a:t>
            </a:r>
            <a:r>
              <a:rPr lang="en-US" sz="1600" dirty="0">
                <a:solidFill>
                  <a:srgbClr val="0070C0"/>
                </a:solidFill>
              </a:rPr>
              <a:t> </a:t>
            </a:r>
            <a:r>
              <a:rPr lang="en-US" sz="1600" dirty="0" err="1">
                <a:solidFill>
                  <a:srgbClr val="0070C0"/>
                </a:solidFill>
              </a:rPr>
              <a:t>emulgatora</a:t>
            </a:r>
            <a:r>
              <a:rPr lang="en-US" sz="1600" dirty="0">
                <a:solidFill>
                  <a:srgbClr val="0070C0"/>
                </a:solidFill>
              </a:rPr>
              <a:t> (</a:t>
            </a:r>
            <a:r>
              <a:rPr lang="en-US" sz="1600" dirty="0" err="1">
                <a:solidFill>
                  <a:srgbClr val="0070C0"/>
                </a:solidFill>
              </a:rPr>
              <a:t>monomeri</a:t>
            </a:r>
            <a:r>
              <a:rPr lang="en-US" sz="1600" dirty="0">
                <a:solidFill>
                  <a:srgbClr val="0070C0"/>
                </a:solidFill>
              </a:rPr>
              <a:t>) </a:t>
            </a:r>
            <a:r>
              <a:rPr lang="en-US" sz="1600" dirty="0" err="1">
                <a:solidFill>
                  <a:srgbClr val="0070C0"/>
                </a:solidFill>
              </a:rPr>
              <a:t>ispoljavaju</a:t>
            </a:r>
            <a:r>
              <a:rPr lang="en-US" sz="1600" dirty="0">
                <a:solidFill>
                  <a:srgbClr val="0070C0"/>
                </a:solidFill>
              </a:rPr>
              <a:t> </a:t>
            </a:r>
            <a:r>
              <a:rPr lang="en-US" sz="1600" dirty="0" err="1">
                <a:solidFill>
                  <a:srgbClr val="0070C0"/>
                </a:solidFill>
              </a:rPr>
              <a:t>visoku</a:t>
            </a:r>
            <a:r>
              <a:rPr lang="en-US" sz="1600" dirty="0">
                <a:solidFill>
                  <a:srgbClr val="0070C0"/>
                </a:solidFill>
              </a:rPr>
              <a:t> </a:t>
            </a:r>
            <a:r>
              <a:rPr lang="en-US" sz="1600" dirty="0" err="1">
                <a:solidFill>
                  <a:srgbClr val="0070C0"/>
                </a:solidFill>
              </a:rPr>
              <a:t>efikasnost</a:t>
            </a:r>
            <a:r>
              <a:rPr lang="en-US" sz="1600" dirty="0">
                <a:solidFill>
                  <a:srgbClr val="0070C0"/>
                </a:solidFill>
              </a:rPr>
              <a:t> </a:t>
            </a:r>
            <a:r>
              <a:rPr lang="en-US" sz="1600" dirty="0" err="1">
                <a:solidFill>
                  <a:srgbClr val="0070C0"/>
                </a:solidFill>
              </a:rPr>
              <a:t>pri</a:t>
            </a:r>
            <a:r>
              <a:rPr lang="en-US" sz="1600" dirty="0">
                <a:solidFill>
                  <a:srgbClr val="0070C0"/>
                </a:solidFill>
              </a:rPr>
              <a:t> </a:t>
            </a:r>
            <a:r>
              <a:rPr lang="en-US" sz="1600" dirty="0" err="1">
                <a:solidFill>
                  <a:srgbClr val="0070C0"/>
                </a:solidFill>
              </a:rPr>
              <a:t>formiranju</a:t>
            </a:r>
            <a:r>
              <a:rPr lang="en-US" sz="1600" dirty="0">
                <a:solidFill>
                  <a:srgbClr val="0070C0"/>
                </a:solidFill>
              </a:rPr>
              <a:t> </a:t>
            </a:r>
            <a:r>
              <a:rPr lang="en-US" sz="1600" dirty="0" err="1">
                <a:solidFill>
                  <a:srgbClr val="0070C0"/>
                </a:solidFill>
              </a:rPr>
              <a:t>nanoemulzija</a:t>
            </a:r>
            <a:r>
              <a:rPr lang="en-US" sz="1600" dirty="0">
                <a:solidFill>
                  <a:srgbClr val="0070C0"/>
                </a:solidFill>
              </a:rPr>
              <a:t>, </a:t>
            </a:r>
            <a:r>
              <a:rPr lang="en-US" sz="1600" dirty="0" err="1">
                <a:solidFill>
                  <a:srgbClr val="0070C0"/>
                </a:solidFill>
              </a:rPr>
              <a:t>bilo</a:t>
            </a:r>
            <a:r>
              <a:rPr lang="en-US" sz="1600" dirty="0">
                <a:solidFill>
                  <a:srgbClr val="0070C0"/>
                </a:solidFill>
              </a:rPr>
              <a:t> da se </a:t>
            </a:r>
            <a:r>
              <a:rPr lang="en-US" sz="1600" dirty="0" err="1">
                <a:solidFill>
                  <a:srgbClr val="0070C0"/>
                </a:solidFill>
              </a:rPr>
              <a:t>za</a:t>
            </a:r>
            <a:r>
              <a:rPr lang="en-US" sz="1600" dirty="0">
                <a:solidFill>
                  <a:srgbClr val="0070C0"/>
                </a:solidFill>
              </a:rPr>
              <a:t> </a:t>
            </a:r>
            <a:r>
              <a:rPr lang="en-US" sz="1600" dirty="0" err="1">
                <a:solidFill>
                  <a:srgbClr val="0070C0"/>
                </a:solidFill>
              </a:rPr>
              <a:t>pripremu</a:t>
            </a:r>
            <a:r>
              <a:rPr lang="en-US" sz="1600" dirty="0">
                <a:solidFill>
                  <a:srgbClr val="0070C0"/>
                </a:solidFill>
              </a:rPr>
              <a:t> </a:t>
            </a:r>
            <a:r>
              <a:rPr lang="en-US" sz="1600" dirty="0" err="1">
                <a:solidFill>
                  <a:srgbClr val="0070C0"/>
                </a:solidFill>
              </a:rPr>
              <a:t>primenjuju</a:t>
            </a:r>
            <a:r>
              <a:rPr lang="en-US" sz="1600" dirty="0">
                <a:solidFill>
                  <a:srgbClr val="0070C0"/>
                </a:solidFill>
              </a:rPr>
              <a:t> </a:t>
            </a:r>
            <a:r>
              <a:rPr lang="en-US" sz="1600" dirty="0" err="1">
                <a:solidFill>
                  <a:srgbClr val="0070C0"/>
                </a:solidFill>
              </a:rPr>
              <a:t>metode</a:t>
            </a:r>
            <a:r>
              <a:rPr lang="en-US" sz="1600" dirty="0">
                <a:solidFill>
                  <a:srgbClr val="0070C0"/>
                </a:solidFill>
              </a:rPr>
              <a:t> </a:t>
            </a:r>
            <a:r>
              <a:rPr lang="en-US" sz="1600" dirty="0" err="1">
                <a:solidFill>
                  <a:srgbClr val="0070C0"/>
                </a:solidFill>
              </a:rPr>
              <a:t>koje</a:t>
            </a:r>
            <a:r>
              <a:rPr lang="en-US" sz="1600" dirty="0">
                <a:solidFill>
                  <a:srgbClr val="0070C0"/>
                </a:solidFill>
              </a:rPr>
              <a:t> </a:t>
            </a:r>
            <a:r>
              <a:rPr lang="en-US" sz="1600" dirty="0" err="1">
                <a:solidFill>
                  <a:srgbClr val="0070C0"/>
                </a:solidFill>
              </a:rPr>
              <a:t>zahtevaju</a:t>
            </a:r>
            <a:r>
              <a:rPr lang="en-US" sz="1600" dirty="0">
                <a:solidFill>
                  <a:srgbClr val="0070C0"/>
                </a:solidFill>
              </a:rPr>
              <a:t> </a:t>
            </a:r>
            <a:r>
              <a:rPr lang="en-US" sz="1600" dirty="0" err="1">
                <a:solidFill>
                  <a:srgbClr val="0070C0"/>
                </a:solidFill>
              </a:rPr>
              <a:t>unošenje</a:t>
            </a:r>
            <a:r>
              <a:rPr lang="en-US" sz="1600" dirty="0">
                <a:solidFill>
                  <a:srgbClr val="0070C0"/>
                </a:solidFill>
              </a:rPr>
              <a:t> </a:t>
            </a:r>
            <a:r>
              <a:rPr lang="en-US" sz="1600" dirty="0" err="1">
                <a:solidFill>
                  <a:srgbClr val="0070C0"/>
                </a:solidFill>
              </a:rPr>
              <a:t>energije</a:t>
            </a:r>
            <a:r>
              <a:rPr lang="en-US" sz="1600" dirty="0">
                <a:solidFill>
                  <a:srgbClr val="0070C0"/>
                </a:solidFill>
              </a:rPr>
              <a:t> od </a:t>
            </a:r>
            <a:r>
              <a:rPr lang="en-US" sz="1600" dirty="0" err="1">
                <a:solidFill>
                  <a:srgbClr val="0070C0"/>
                </a:solidFill>
              </a:rPr>
              <a:t>strane</a:t>
            </a:r>
            <a:r>
              <a:rPr lang="en-US" sz="1600" dirty="0">
                <a:solidFill>
                  <a:srgbClr val="0070C0"/>
                </a:solidFill>
              </a:rPr>
              <a:t> </a:t>
            </a:r>
            <a:r>
              <a:rPr lang="en-US" sz="1600" dirty="0" err="1">
                <a:solidFill>
                  <a:srgbClr val="0070C0"/>
                </a:solidFill>
              </a:rPr>
              <a:t>mehaniĉkog</a:t>
            </a:r>
            <a:r>
              <a:rPr lang="en-US" sz="1600" dirty="0">
                <a:solidFill>
                  <a:srgbClr val="0070C0"/>
                </a:solidFill>
              </a:rPr>
              <a:t> </a:t>
            </a:r>
            <a:r>
              <a:rPr lang="en-US" sz="1600" dirty="0" err="1">
                <a:solidFill>
                  <a:srgbClr val="0070C0"/>
                </a:solidFill>
              </a:rPr>
              <a:t>uredjaja</a:t>
            </a:r>
            <a:r>
              <a:rPr lang="en-US" sz="1600" dirty="0">
                <a:solidFill>
                  <a:srgbClr val="0070C0"/>
                </a:solidFill>
              </a:rPr>
              <a:t> (</a:t>
            </a:r>
            <a:r>
              <a:rPr lang="en-US" sz="1600" dirty="0" err="1">
                <a:solidFill>
                  <a:srgbClr val="0070C0"/>
                </a:solidFill>
              </a:rPr>
              <a:t>homogenizacija</a:t>
            </a:r>
            <a:r>
              <a:rPr lang="en-US" sz="1600" dirty="0">
                <a:solidFill>
                  <a:srgbClr val="0070C0"/>
                </a:solidFill>
              </a:rPr>
              <a:t>, </a:t>
            </a:r>
            <a:r>
              <a:rPr lang="en-US" sz="1600" dirty="0" err="1">
                <a:solidFill>
                  <a:srgbClr val="0070C0"/>
                </a:solidFill>
              </a:rPr>
              <a:t>homogenizacija</a:t>
            </a:r>
            <a:r>
              <a:rPr lang="en-US" sz="1600" dirty="0">
                <a:solidFill>
                  <a:srgbClr val="0070C0"/>
                </a:solidFill>
              </a:rPr>
              <a:t> pod </a:t>
            </a:r>
            <a:r>
              <a:rPr lang="en-US" sz="1600" dirty="0" err="1">
                <a:solidFill>
                  <a:srgbClr val="0070C0"/>
                </a:solidFill>
              </a:rPr>
              <a:t>visokim</a:t>
            </a:r>
            <a:r>
              <a:rPr lang="en-US" sz="1600" dirty="0">
                <a:solidFill>
                  <a:srgbClr val="0070C0"/>
                </a:solidFill>
              </a:rPr>
              <a:t> </a:t>
            </a:r>
            <a:r>
              <a:rPr lang="en-US" sz="1600" dirty="0" err="1">
                <a:solidFill>
                  <a:srgbClr val="0070C0"/>
                </a:solidFill>
              </a:rPr>
              <a:t>pritiskom</a:t>
            </a:r>
            <a:r>
              <a:rPr lang="en-US" sz="1600" dirty="0">
                <a:solidFill>
                  <a:srgbClr val="0070C0"/>
                </a:solidFill>
              </a:rPr>
              <a:t>, </a:t>
            </a:r>
            <a:r>
              <a:rPr lang="en-US" sz="1600" dirty="0" err="1">
                <a:solidFill>
                  <a:srgbClr val="0070C0"/>
                </a:solidFill>
              </a:rPr>
              <a:t>ultrazvučno</a:t>
            </a:r>
            <a:r>
              <a:rPr lang="en-US" sz="1600" dirty="0">
                <a:solidFill>
                  <a:srgbClr val="0070C0"/>
                </a:solidFill>
              </a:rPr>
              <a:t> </a:t>
            </a:r>
            <a:r>
              <a:rPr lang="en-US" sz="1600" dirty="0" err="1">
                <a:solidFill>
                  <a:srgbClr val="0070C0"/>
                </a:solidFill>
              </a:rPr>
              <a:t>emulgovanje</a:t>
            </a:r>
            <a:r>
              <a:rPr lang="en-US" sz="1600" dirty="0">
                <a:solidFill>
                  <a:srgbClr val="0070C0"/>
                </a:solidFill>
              </a:rPr>
              <a:t>, </a:t>
            </a:r>
            <a:r>
              <a:rPr lang="en-US" sz="1600" dirty="0" err="1">
                <a:solidFill>
                  <a:srgbClr val="0070C0"/>
                </a:solidFill>
              </a:rPr>
              <a:t>mikrofluidizacija</a:t>
            </a:r>
            <a:r>
              <a:rPr lang="en-US" sz="1600" dirty="0">
                <a:solidFill>
                  <a:srgbClr val="0070C0"/>
                </a:solidFill>
              </a:rPr>
              <a:t>) </a:t>
            </a:r>
            <a:r>
              <a:rPr lang="en-US" sz="1600" dirty="0" err="1">
                <a:solidFill>
                  <a:srgbClr val="0070C0"/>
                </a:solidFill>
              </a:rPr>
              <a:t>ili</a:t>
            </a:r>
            <a:r>
              <a:rPr lang="en-US" sz="1600" dirty="0">
                <a:solidFill>
                  <a:srgbClr val="0070C0"/>
                </a:solidFill>
              </a:rPr>
              <a:t> </a:t>
            </a:r>
            <a:r>
              <a:rPr lang="en-US" sz="1600" dirty="0" err="1">
                <a:solidFill>
                  <a:srgbClr val="0070C0"/>
                </a:solidFill>
              </a:rPr>
              <a:t>metode</a:t>
            </a:r>
            <a:r>
              <a:rPr lang="en-US" sz="1600" dirty="0">
                <a:solidFill>
                  <a:srgbClr val="0070C0"/>
                </a:solidFill>
              </a:rPr>
              <a:t> </a:t>
            </a:r>
            <a:r>
              <a:rPr lang="en-US" sz="1600" dirty="0" err="1">
                <a:solidFill>
                  <a:srgbClr val="0070C0"/>
                </a:solidFill>
              </a:rPr>
              <a:t>koje</a:t>
            </a:r>
            <a:r>
              <a:rPr lang="en-US" sz="1600" dirty="0">
                <a:solidFill>
                  <a:srgbClr val="0070C0"/>
                </a:solidFill>
              </a:rPr>
              <a:t> </a:t>
            </a:r>
            <a:r>
              <a:rPr lang="en-US" sz="1600" dirty="0" err="1">
                <a:solidFill>
                  <a:srgbClr val="0070C0"/>
                </a:solidFill>
              </a:rPr>
              <a:t>koriste</a:t>
            </a:r>
            <a:r>
              <a:rPr lang="en-US" sz="1600" dirty="0">
                <a:solidFill>
                  <a:srgbClr val="0070C0"/>
                </a:solidFill>
              </a:rPr>
              <a:t> </a:t>
            </a:r>
            <a:r>
              <a:rPr lang="en-US" sz="1600" dirty="0" err="1">
                <a:solidFill>
                  <a:srgbClr val="0070C0"/>
                </a:solidFill>
              </a:rPr>
              <a:t>hemijsku</a:t>
            </a:r>
            <a:r>
              <a:rPr lang="en-US" sz="1600" dirty="0">
                <a:solidFill>
                  <a:srgbClr val="0070C0"/>
                </a:solidFill>
              </a:rPr>
              <a:t> </a:t>
            </a:r>
            <a:r>
              <a:rPr lang="en-US" sz="1600" dirty="0" err="1">
                <a:solidFill>
                  <a:srgbClr val="0070C0"/>
                </a:solidFill>
              </a:rPr>
              <a:t>energiju</a:t>
            </a:r>
            <a:r>
              <a:rPr lang="en-US" sz="1600" dirty="0">
                <a:solidFill>
                  <a:srgbClr val="0070C0"/>
                </a:solidFill>
              </a:rPr>
              <a:t> </a:t>
            </a:r>
            <a:r>
              <a:rPr lang="en-US" sz="1600" dirty="0" err="1">
                <a:solidFill>
                  <a:srgbClr val="0070C0"/>
                </a:solidFill>
              </a:rPr>
              <a:t>komponenti</a:t>
            </a:r>
            <a:r>
              <a:rPr lang="en-US" sz="1600" dirty="0">
                <a:solidFill>
                  <a:srgbClr val="0070C0"/>
                </a:solidFill>
              </a:rPr>
              <a:t> </a:t>
            </a:r>
            <a:r>
              <a:rPr lang="en-US" sz="1600" dirty="0" err="1">
                <a:solidFill>
                  <a:srgbClr val="0070C0"/>
                </a:solidFill>
              </a:rPr>
              <a:t>za</a:t>
            </a:r>
            <a:r>
              <a:rPr lang="en-US" sz="1600" dirty="0">
                <a:solidFill>
                  <a:srgbClr val="0070C0"/>
                </a:solidFill>
              </a:rPr>
              <a:t> </a:t>
            </a:r>
            <a:r>
              <a:rPr lang="en-US" sz="1600" dirty="0" err="1">
                <a:solidFill>
                  <a:srgbClr val="0070C0"/>
                </a:solidFill>
              </a:rPr>
              <a:t>formiranje</a:t>
            </a:r>
            <a:r>
              <a:rPr lang="en-US" sz="1600" dirty="0">
                <a:solidFill>
                  <a:srgbClr val="0070C0"/>
                </a:solidFill>
              </a:rPr>
              <a:t> </a:t>
            </a:r>
            <a:r>
              <a:rPr lang="en-US" sz="1600" dirty="0" err="1">
                <a:solidFill>
                  <a:srgbClr val="0070C0"/>
                </a:solidFill>
              </a:rPr>
              <a:t>emulzija</a:t>
            </a:r>
            <a:r>
              <a:rPr lang="en-US" sz="1600" dirty="0" smtClean="0">
                <a:solidFill>
                  <a:srgbClr val="0070C0"/>
                </a:solidFill>
              </a:rPr>
              <a:t>. </a:t>
            </a:r>
            <a:r>
              <a:rPr lang="en-US" sz="1600" dirty="0" err="1" smtClean="0">
                <a:solidFill>
                  <a:srgbClr val="0070C0"/>
                </a:solidFill>
              </a:rPr>
              <a:t>Proteini</a:t>
            </a:r>
            <a:r>
              <a:rPr lang="en-US" sz="1600" dirty="0" smtClean="0">
                <a:solidFill>
                  <a:srgbClr val="0070C0"/>
                </a:solidFill>
              </a:rPr>
              <a:t> </a:t>
            </a:r>
            <a:r>
              <a:rPr lang="en-US" sz="1600" dirty="0" err="1">
                <a:solidFill>
                  <a:srgbClr val="0070C0"/>
                </a:solidFill>
              </a:rPr>
              <a:t>i</a:t>
            </a:r>
            <a:r>
              <a:rPr lang="en-US" sz="1600" dirty="0">
                <a:solidFill>
                  <a:srgbClr val="0070C0"/>
                </a:solidFill>
              </a:rPr>
              <a:t> </a:t>
            </a:r>
            <a:r>
              <a:rPr lang="en-US" sz="1600" dirty="0" err="1">
                <a:solidFill>
                  <a:srgbClr val="0070C0"/>
                </a:solidFill>
              </a:rPr>
              <a:t>polisaharidi</a:t>
            </a:r>
            <a:r>
              <a:rPr lang="en-US" sz="1600" dirty="0">
                <a:solidFill>
                  <a:srgbClr val="0070C0"/>
                </a:solidFill>
              </a:rPr>
              <a:t> </a:t>
            </a:r>
            <a:r>
              <a:rPr lang="en-US" sz="1600" dirty="0" err="1">
                <a:solidFill>
                  <a:srgbClr val="0070C0"/>
                </a:solidFill>
              </a:rPr>
              <a:t>nisu</a:t>
            </a:r>
            <a:r>
              <a:rPr lang="en-US" sz="1600" dirty="0">
                <a:solidFill>
                  <a:srgbClr val="0070C0"/>
                </a:solidFill>
              </a:rPr>
              <a:t> </a:t>
            </a:r>
            <a:r>
              <a:rPr lang="en-US" sz="1600" dirty="0" err="1">
                <a:solidFill>
                  <a:srgbClr val="0070C0"/>
                </a:solidFill>
              </a:rPr>
              <a:t>pogodni</a:t>
            </a:r>
            <a:r>
              <a:rPr lang="en-US" sz="1600" dirty="0">
                <a:solidFill>
                  <a:srgbClr val="0070C0"/>
                </a:solidFill>
              </a:rPr>
              <a:t> </a:t>
            </a:r>
            <a:r>
              <a:rPr lang="en-US" sz="1600" dirty="0" err="1">
                <a:solidFill>
                  <a:srgbClr val="0070C0"/>
                </a:solidFill>
              </a:rPr>
              <a:t>za</a:t>
            </a:r>
            <a:r>
              <a:rPr lang="en-US" sz="1600" dirty="0">
                <a:solidFill>
                  <a:srgbClr val="0070C0"/>
                </a:solidFill>
              </a:rPr>
              <a:t> </a:t>
            </a:r>
            <a:r>
              <a:rPr lang="en-US" sz="1600" dirty="0" err="1">
                <a:solidFill>
                  <a:srgbClr val="0070C0"/>
                </a:solidFill>
              </a:rPr>
              <a:t>primenu</a:t>
            </a:r>
            <a:r>
              <a:rPr lang="en-US" sz="1600" dirty="0">
                <a:solidFill>
                  <a:srgbClr val="0070C0"/>
                </a:solidFill>
              </a:rPr>
              <a:t> </a:t>
            </a:r>
            <a:r>
              <a:rPr lang="en-US" sz="1600" dirty="0" err="1">
                <a:solidFill>
                  <a:srgbClr val="0070C0"/>
                </a:solidFill>
              </a:rPr>
              <a:t>pri</a:t>
            </a:r>
            <a:r>
              <a:rPr lang="en-US" sz="1600" dirty="0">
                <a:solidFill>
                  <a:srgbClr val="0070C0"/>
                </a:solidFill>
              </a:rPr>
              <a:t> </a:t>
            </a:r>
            <a:r>
              <a:rPr lang="en-US" sz="1600" dirty="0" err="1">
                <a:solidFill>
                  <a:srgbClr val="0070C0"/>
                </a:solidFill>
              </a:rPr>
              <a:t>formiranju</a:t>
            </a:r>
            <a:r>
              <a:rPr lang="en-US" sz="1600" dirty="0">
                <a:solidFill>
                  <a:srgbClr val="0070C0"/>
                </a:solidFill>
              </a:rPr>
              <a:t> </a:t>
            </a:r>
            <a:r>
              <a:rPr lang="en-US" sz="1600" dirty="0" err="1">
                <a:solidFill>
                  <a:srgbClr val="0070C0"/>
                </a:solidFill>
              </a:rPr>
              <a:t>emulzija</a:t>
            </a:r>
            <a:r>
              <a:rPr lang="en-US" sz="1600" dirty="0">
                <a:solidFill>
                  <a:srgbClr val="0070C0"/>
                </a:solidFill>
              </a:rPr>
              <a:t> </a:t>
            </a:r>
            <a:r>
              <a:rPr lang="en-US" sz="1600" dirty="0" err="1">
                <a:solidFill>
                  <a:srgbClr val="0070C0"/>
                </a:solidFill>
              </a:rPr>
              <a:t>bez</a:t>
            </a:r>
            <a:r>
              <a:rPr lang="en-US" sz="1600" dirty="0">
                <a:solidFill>
                  <a:srgbClr val="0070C0"/>
                </a:solidFill>
              </a:rPr>
              <a:t> </a:t>
            </a:r>
            <a:r>
              <a:rPr lang="en-US" sz="1600" dirty="0" err="1">
                <a:solidFill>
                  <a:srgbClr val="0070C0"/>
                </a:solidFill>
              </a:rPr>
              <a:t>dodatnog</a:t>
            </a:r>
            <a:r>
              <a:rPr lang="en-US" sz="1600" dirty="0">
                <a:solidFill>
                  <a:srgbClr val="0070C0"/>
                </a:solidFill>
              </a:rPr>
              <a:t> </a:t>
            </a:r>
            <a:r>
              <a:rPr lang="en-US" sz="1600" dirty="0" err="1" smtClean="0">
                <a:solidFill>
                  <a:srgbClr val="0070C0"/>
                </a:solidFill>
              </a:rPr>
              <a:t>unošenja</a:t>
            </a:r>
            <a:r>
              <a:rPr lang="en-US" sz="1600" dirty="0" smtClean="0">
                <a:solidFill>
                  <a:srgbClr val="0070C0"/>
                </a:solidFill>
              </a:rPr>
              <a:t> </a:t>
            </a:r>
            <a:r>
              <a:rPr lang="en-US" sz="1600" dirty="0" err="1">
                <a:solidFill>
                  <a:srgbClr val="0070C0"/>
                </a:solidFill>
              </a:rPr>
              <a:t>energije</a:t>
            </a:r>
            <a:r>
              <a:rPr lang="en-US" sz="1600" dirty="0">
                <a:solidFill>
                  <a:srgbClr val="0070C0"/>
                </a:solidFill>
              </a:rPr>
              <a:t> u </a:t>
            </a:r>
            <a:r>
              <a:rPr lang="en-US" sz="1600" dirty="0" err="1">
                <a:solidFill>
                  <a:srgbClr val="0070C0"/>
                </a:solidFill>
              </a:rPr>
              <a:t>sistem</a:t>
            </a:r>
            <a:r>
              <a:rPr lang="en-US" sz="1600" dirty="0">
                <a:solidFill>
                  <a:srgbClr val="0070C0"/>
                </a:solidFill>
              </a:rPr>
              <a:t>, </a:t>
            </a:r>
            <a:r>
              <a:rPr lang="en-US" sz="1600" dirty="0" err="1">
                <a:solidFill>
                  <a:srgbClr val="0070C0"/>
                </a:solidFill>
              </a:rPr>
              <a:t>i</a:t>
            </a:r>
            <a:r>
              <a:rPr lang="en-US" sz="1600" dirty="0">
                <a:solidFill>
                  <a:srgbClr val="0070C0"/>
                </a:solidFill>
              </a:rPr>
              <a:t> </a:t>
            </a:r>
            <a:r>
              <a:rPr lang="en-US" sz="1600" dirty="0" err="1">
                <a:solidFill>
                  <a:srgbClr val="0070C0"/>
                </a:solidFill>
              </a:rPr>
              <a:t>skloni</a:t>
            </a:r>
            <a:r>
              <a:rPr lang="en-US" sz="1600" dirty="0">
                <a:solidFill>
                  <a:srgbClr val="0070C0"/>
                </a:solidFill>
              </a:rPr>
              <a:t> </a:t>
            </a:r>
            <a:r>
              <a:rPr lang="en-US" sz="1600" dirty="0" err="1">
                <a:solidFill>
                  <a:srgbClr val="0070C0"/>
                </a:solidFill>
              </a:rPr>
              <a:t>su</a:t>
            </a:r>
            <a:r>
              <a:rPr lang="en-US" sz="1600" dirty="0">
                <a:solidFill>
                  <a:srgbClr val="0070C0"/>
                </a:solidFill>
              </a:rPr>
              <a:t> </a:t>
            </a:r>
            <a:r>
              <a:rPr lang="en-US" sz="1600" dirty="0" err="1">
                <a:solidFill>
                  <a:srgbClr val="0070C0"/>
                </a:solidFill>
              </a:rPr>
              <a:t>formiranju</a:t>
            </a:r>
            <a:r>
              <a:rPr lang="en-US" sz="1600" dirty="0">
                <a:solidFill>
                  <a:srgbClr val="0070C0"/>
                </a:solidFill>
              </a:rPr>
              <a:t> </a:t>
            </a:r>
            <a:r>
              <a:rPr lang="en-US" sz="1600" dirty="0" err="1">
                <a:solidFill>
                  <a:srgbClr val="0070C0"/>
                </a:solidFill>
              </a:rPr>
              <a:t>kapi</a:t>
            </a:r>
            <a:r>
              <a:rPr lang="en-US" sz="1600" dirty="0">
                <a:solidFill>
                  <a:srgbClr val="0070C0"/>
                </a:solidFill>
              </a:rPr>
              <a:t> </a:t>
            </a:r>
            <a:r>
              <a:rPr lang="en-US" sz="1600" dirty="0" err="1">
                <a:solidFill>
                  <a:srgbClr val="0070C0"/>
                </a:solidFill>
              </a:rPr>
              <a:t>većeg</a:t>
            </a:r>
            <a:r>
              <a:rPr lang="en-US" sz="1600" dirty="0">
                <a:solidFill>
                  <a:srgbClr val="0070C0"/>
                </a:solidFill>
              </a:rPr>
              <a:t> </a:t>
            </a:r>
            <a:r>
              <a:rPr lang="en-US" sz="1600" dirty="0" err="1">
                <a:solidFill>
                  <a:srgbClr val="0070C0"/>
                </a:solidFill>
              </a:rPr>
              <a:t>prosečnog</a:t>
            </a:r>
            <a:r>
              <a:rPr lang="en-US" sz="1600" dirty="0">
                <a:solidFill>
                  <a:srgbClr val="0070C0"/>
                </a:solidFill>
              </a:rPr>
              <a:t> </a:t>
            </a:r>
            <a:r>
              <a:rPr lang="en-US" sz="1600" dirty="0" err="1">
                <a:solidFill>
                  <a:srgbClr val="0070C0"/>
                </a:solidFill>
              </a:rPr>
              <a:t>prečnika</a:t>
            </a:r>
            <a:r>
              <a:rPr lang="en-US" sz="1600" dirty="0">
                <a:solidFill>
                  <a:srgbClr val="0070C0"/>
                </a:solidFill>
              </a:rPr>
              <a:t> </a:t>
            </a:r>
            <a:r>
              <a:rPr lang="en-US" sz="1600" dirty="0" err="1">
                <a:solidFill>
                  <a:srgbClr val="0070C0"/>
                </a:solidFill>
              </a:rPr>
              <a:t>čak</a:t>
            </a:r>
            <a:r>
              <a:rPr lang="en-US" sz="1600" dirty="0">
                <a:solidFill>
                  <a:srgbClr val="0070C0"/>
                </a:solidFill>
              </a:rPr>
              <a:t> </a:t>
            </a:r>
            <a:r>
              <a:rPr lang="en-US" sz="1600" dirty="0" err="1">
                <a:solidFill>
                  <a:srgbClr val="0070C0"/>
                </a:solidFill>
              </a:rPr>
              <a:t>i</a:t>
            </a:r>
            <a:r>
              <a:rPr lang="en-US" sz="1600" dirty="0">
                <a:solidFill>
                  <a:srgbClr val="0070C0"/>
                </a:solidFill>
              </a:rPr>
              <a:t> </a:t>
            </a:r>
            <a:r>
              <a:rPr lang="en-US" sz="1600" dirty="0" err="1">
                <a:solidFill>
                  <a:srgbClr val="0070C0"/>
                </a:solidFill>
              </a:rPr>
              <a:t>uz</a:t>
            </a:r>
            <a:r>
              <a:rPr lang="en-US" sz="1600" dirty="0">
                <a:solidFill>
                  <a:srgbClr val="0070C0"/>
                </a:solidFill>
              </a:rPr>
              <a:t> </a:t>
            </a:r>
            <a:r>
              <a:rPr lang="en-US" sz="1600" dirty="0" err="1" smtClean="0">
                <a:solidFill>
                  <a:srgbClr val="0070C0"/>
                </a:solidFill>
              </a:rPr>
              <a:t>upotrebu</a:t>
            </a:r>
            <a:r>
              <a:rPr lang="en-US" sz="1600" dirty="0" smtClean="0">
                <a:solidFill>
                  <a:srgbClr val="0070C0"/>
                </a:solidFill>
              </a:rPr>
              <a:t> </a:t>
            </a:r>
            <a:r>
              <a:rPr lang="en-US" sz="1600" dirty="0" err="1">
                <a:solidFill>
                  <a:srgbClr val="0070C0"/>
                </a:solidFill>
              </a:rPr>
              <a:t>mehaniĉkih</a:t>
            </a:r>
            <a:r>
              <a:rPr lang="en-US" sz="1600" dirty="0">
                <a:solidFill>
                  <a:srgbClr val="0070C0"/>
                </a:solidFill>
              </a:rPr>
              <a:t> </a:t>
            </a:r>
            <a:r>
              <a:rPr lang="en-US" sz="1600" dirty="0" err="1">
                <a:solidFill>
                  <a:srgbClr val="0070C0"/>
                </a:solidFill>
              </a:rPr>
              <a:t>uredjaja</a:t>
            </a:r>
            <a:r>
              <a:rPr lang="en-US" sz="1600" dirty="0">
                <a:solidFill>
                  <a:srgbClr val="0070C0"/>
                </a:solidFill>
              </a:rPr>
              <a:t> </a:t>
            </a:r>
            <a:r>
              <a:rPr lang="en-US" sz="1600" dirty="0" err="1">
                <a:solidFill>
                  <a:srgbClr val="0070C0"/>
                </a:solidFill>
              </a:rPr>
              <a:t>za</a:t>
            </a:r>
            <a:r>
              <a:rPr lang="en-US" sz="1600" dirty="0">
                <a:solidFill>
                  <a:srgbClr val="0070C0"/>
                </a:solidFill>
              </a:rPr>
              <a:t> </a:t>
            </a:r>
            <a:r>
              <a:rPr lang="en-US" sz="1600" dirty="0" err="1">
                <a:solidFill>
                  <a:srgbClr val="0070C0"/>
                </a:solidFill>
              </a:rPr>
              <a:t>njihovo</a:t>
            </a:r>
            <a:r>
              <a:rPr lang="en-US" sz="1600" dirty="0">
                <a:solidFill>
                  <a:srgbClr val="0070C0"/>
                </a:solidFill>
              </a:rPr>
              <a:t> </a:t>
            </a:r>
            <a:r>
              <a:rPr lang="en-US" sz="1600" dirty="0" err="1">
                <a:solidFill>
                  <a:srgbClr val="0070C0"/>
                </a:solidFill>
              </a:rPr>
              <a:t>formiranje</a:t>
            </a:r>
            <a:r>
              <a:rPr lang="en-US" sz="1600" dirty="0">
                <a:solidFill>
                  <a:srgbClr val="0070C0"/>
                </a:solidFill>
              </a:rPr>
              <a:t>, </a:t>
            </a:r>
            <a:r>
              <a:rPr lang="en-US" sz="1600" dirty="0" err="1">
                <a:solidFill>
                  <a:srgbClr val="0070C0"/>
                </a:solidFill>
              </a:rPr>
              <a:t>tako</a:t>
            </a:r>
            <a:r>
              <a:rPr lang="en-US" sz="1600" dirty="0">
                <a:solidFill>
                  <a:srgbClr val="0070C0"/>
                </a:solidFill>
              </a:rPr>
              <a:t> da se </a:t>
            </a:r>
            <a:r>
              <a:rPr lang="en-US" sz="1600" dirty="0" err="1">
                <a:solidFill>
                  <a:srgbClr val="0070C0"/>
                </a:solidFill>
              </a:rPr>
              <a:t>njihovim</a:t>
            </a:r>
            <a:r>
              <a:rPr lang="en-US" sz="1600" dirty="0">
                <a:solidFill>
                  <a:srgbClr val="0070C0"/>
                </a:solidFill>
              </a:rPr>
              <a:t> </a:t>
            </a:r>
            <a:r>
              <a:rPr lang="en-US" sz="1600" dirty="0" err="1">
                <a:solidFill>
                  <a:srgbClr val="0070C0"/>
                </a:solidFill>
              </a:rPr>
              <a:t>korišćenjem</a:t>
            </a:r>
            <a:r>
              <a:rPr lang="en-US" sz="1600" dirty="0">
                <a:solidFill>
                  <a:srgbClr val="0070C0"/>
                </a:solidFill>
              </a:rPr>
              <a:t> </a:t>
            </a:r>
            <a:r>
              <a:rPr lang="en-US" sz="1600" dirty="0" err="1">
                <a:solidFill>
                  <a:srgbClr val="0070C0"/>
                </a:solidFill>
              </a:rPr>
              <a:t>retko</a:t>
            </a:r>
            <a:r>
              <a:rPr lang="en-US" sz="1600" dirty="0">
                <a:solidFill>
                  <a:srgbClr val="0070C0"/>
                </a:solidFill>
              </a:rPr>
              <a:t> </a:t>
            </a:r>
            <a:r>
              <a:rPr lang="en-US" sz="1600" dirty="0" err="1" smtClean="0">
                <a:solidFill>
                  <a:srgbClr val="0070C0"/>
                </a:solidFill>
              </a:rPr>
              <a:t>formiraju</a:t>
            </a:r>
            <a:r>
              <a:rPr lang="en-US" sz="1600" dirty="0" smtClean="0">
                <a:solidFill>
                  <a:srgbClr val="0070C0"/>
                </a:solidFill>
              </a:rPr>
              <a:t> </a:t>
            </a:r>
            <a:r>
              <a:rPr lang="en-US" sz="1600" dirty="0" err="1">
                <a:solidFill>
                  <a:srgbClr val="0070C0"/>
                </a:solidFill>
              </a:rPr>
              <a:t>nanoemulzije</a:t>
            </a:r>
            <a:r>
              <a:rPr lang="en-US" sz="1600" dirty="0">
                <a:solidFill>
                  <a:srgbClr val="0070C0"/>
                </a:solidFill>
              </a:rPr>
              <a:t>. S </a:t>
            </a:r>
            <a:r>
              <a:rPr lang="en-US" sz="1600" dirty="0" err="1">
                <a:solidFill>
                  <a:srgbClr val="0070C0"/>
                </a:solidFill>
              </a:rPr>
              <a:t>druge</a:t>
            </a:r>
            <a:r>
              <a:rPr lang="en-US" sz="1600" dirty="0">
                <a:solidFill>
                  <a:srgbClr val="0070C0"/>
                </a:solidFill>
              </a:rPr>
              <a:t> </a:t>
            </a:r>
            <a:r>
              <a:rPr lang="en-US" sz="1600" dirty="0" err="1">
                <a:solidFill>
                  <a:srgbClr val="0070C0"/>
                </a:solidFill>
              </a:rPr>
              <a:t>strane</a:t>
            </a:r>
            <a:r>
              <a:rPr lang="en-US" sz="1600" dirty="0">
                <a:solidFill>
                  <a:srgbClr val="0070C0"/>
                </a:solidFill>
              </a:rPr>
              <a:t>, </a:t>
            </a:r>
            <a:r>
              <a:rPr lang="en-US" sz="1600" dirty="0" err="1">
                <a:solidFill>
                  <a:srgbClr val="0070C0"/>
                </a:solidFill>
              </a:rPr>
              <a:t>njihova</a:t>
            </a:r>
            <a:r>
              <a:rPr lang="en-US" sz="1600" dirty="0">
                <a:solidFill>
                  <a:srgbClr val="0070C0"/>
                </a:solidFill>
              </a:rPr>
              <a:t> </a:t>
            </a:r>
            <a:r>
              <a:rPr lang="en-US" sz="1600" dirty="0" err="1">
                <a:solidFill>
                  <a:srgbClr val="0070C0"/>
                </a:solidFill>
              </a:rPr>
              <a:t>ogromna</a:t>
            </a:r>
            <a:r>
              <a:rPr lang="en-US" sz="1600" dirty="0">
                <a:solidFill>
                  <a:srgbClr val="0070C0"/>
                </a:solidFill>
              </a:rPr>
              <a:t> </a:t>
            </a:r>
            <a:r>
              <a:rPr lang="en-US" sz="1600" dirty="0" err="1">
                <a:solidFill>
                  <a:srgbClr val="0070C0"/>
                </a:solidFill>
              </a:rPr>
              <a:t>prednost</a:t>
            </a:r>
            <a:r>
              <a:rPr lang="en-US" sz="1600" dirty="0">
                <a:solidFill>
                  <a:srgbClr val="0070C0"/>
                </a:solidFill>
              </a:rPr>
              <a:t> u </a:t>
            </a:r>
            <a:r>
              <a:rPr lang="en-US" sz="1600" dirty="0" err="1">
                <a:solidFill>
                  <a:srgbClr val="0070C0"/>
                </a:solidFill>
              </a:rPr>
              <a:t>odnosu</a:t>
            </a:r>
            <a:r>
              <a:rPr lang="en-US" sz="1600" dirty="0">
                <a:solidFill>
                  <a:srgbClr val="0070C0"/>
                </a:solidFill>
              </a:rPr>
              <a:t> </a:t>
            </a:r>
            <a:r>
              <a:rPr lang="en-US" sz="1600" dirty="0" err="1">
                <a:solidFill>
                  <a:srgbClr val="0070C0"/>
                </a:solidFill>
              </a:rPr>
              <a:t>na</a:t>
            </a:r>
            <a:r>
              <a:rPr lang="en-US" sz="1600" dirty="0">
                <a:solidFill>
                  <a:srgbClr val="0070C0"/>
                </a:solidFill>
              </a:rPr>
              <a:t> </a:t>
            </a:r>
            <a:r>
              <a:rPr lang="en-US" sz="1600" dirty="0" err="1">
                <a:solidFill>
                  <a:srgbClr val="0070C0"/>
                </a:solidFill>
              </a:rPr>
              <a:t>primenu</a:t>
            </a:r>
            <a:r>
              <a:rPr lang="en-US" sz="1600" dirty="0">
                <a:solidFill>
                  <a:srgbClr val="0070C0"/>
                </a:solidFill>
              </a:rPr>
              <a:t> </a:t>
            </a:r>
            <a:r>
              <a:rPr lang="en-US" sz="1600" dirty="0" err="1" smtClean="0">
                <a:solidFill>
                  <a:srgbClr val="0070C0"/>
                </a:solidFill>
              </a:rPr>
              <a:t>drugih</a:t>
            </a:r>
            <a:r>
              <a:rPr lang="en-US" sz="1600" dirty="0" smtClean="0">
                <a:solidFill>
                  <a:srgbClr val="0070C0"/>
                </a:solidFill>
              </a:rPr>
              <a:t> </a:t>
            </a:r>
            <a:r>
              <a:rPr lang="en-US" sz="1600" dirty="0" err="1">
                <a:solidFill>
                  <a:srgbClr val="0070C0"/>
                </a:solidFill>
              </a:rPr>
              <a:t>emulgatora</a:t>
            </a:r>
            <a:r>
              <a:rPr lang="en-US" sz="1600" dirty="0">
                <a:solidFill>
                  <a:srgbClr val="0070C0"/>
                </a:solidFill>
              </a:rPr>
              <a:t> </a:t>
            </a:r>
            <a:r>
              <a:rPr lang="en-US" sz="1600" dirty="0" err="1">
                <a:solidFill>
                  <a:srgbClr val="0070C0"/>
                </a:solidFill>
              </a:rPr>
              <a:t>ogleda</a:t>
            </a:r>
            <a:r>
              <a:rPr lang="en-US" sz="1600" dirty="0">
                <a:solidFill>
                  <a:srgbClr val="0070C0"/>
                </a:solidFill>
              </a:rPr>
              <a:t> se u tome </a:t>
            </a:r>
            <a:r>
              <a:rPr lang="en-US" sz="1600" dirty="0" err="1">
                <a:solidFill>
                  <a:srgbClr val="0070C0"/>
                </a:solidFill>
              </a:rPr>
              <a:t>što</a:t>
            </a:r>
            <a:r>
              <a:rPr lang="en-US" sz="1600" dirty="0">
                <a:solidFill>
                  <a:srgbClr val="0070C0"/>
                </a:solidFill>
              </a:rPr>
              <a:t> </a:t>
            </a:r>
            <a:r>
              <a:rPr lang="en-US" sz="1600" dirty="0" err="1">
                <a:solidFill>
                  <a:srgbClr val="0070C0"/>
                </a:solidFill>
              </a:rPr>
              <a:t>su</a:t>
            </a:r>
            <a:r>
              <a:rPr lang="en-US" sz="1600" dirty="0">
                <a:solidFill>
                  <a:srgbClr val="0070C0"/>
                </a:solidFill>
              </a:rPr>
              <a:t> </a:t>
            </a:r>
            <a:r>
              <a:rPr lang="en-US" sz="1600" dirty="0" err="1">
                <a:solidFill>
                  <a:srgbClr val="0070C0"/>
                </a:solidFill>
              </a:rPr>
              <a:t>prirodne</a:t>
            </a:r>
            <a:r>
              <a:rPr lang="en-US" sz="1600" dirty="0">
                <a:solidFill>
                  <a:srgbClr val="0070C0"/>
                </a:solidFill>
              </a:rPr>
              <a:t> </a:t>
            </a:r>
            <a:r>
              <a:rPr lang="en-US" sz="1600" dirty="0" err="1">
                <a:solidFill>
                  <a:srgbClr val="0070C0"/>
                </a:solidFill>
              </a:rPr>
              <a:t>komponenete</a:t>
            </a:r>
            <a:r>
              <a:rPr lang="en-US" sz="1600" dirty="0">
                <a:solidFill>
                  <a:srgbClr val="0070C0"/>
                </a:solidFill>
              </a:rPr>
              <a:t> (</a:t>
            </a:r>
            <a:r>
              <a:rPr lang="en-US" sz="1600" dirty="0" err="1">
                <a:solidFill>
                  <a:srgbClr val="0070C0"/>
                </a:solidFill>
              </a:rPr>
              <a:t>označeni</a:t>
            </a:r>
            <a:r>
              <a:rPr lang="en-US" sz="1600" dirty="0">
                <a:solidFill>
                  <a:srgbClr val="0070C0"/>
                </a:solidFill>
              </a:rPr>
              <a:t> </a:t>
            </a:r>
            <a:r>
              <a:rPr lang="en-US" sz="1600" dirty="0" err="1">
                <a:solidFill>
                  <a:srgbClr val="0070C0"/>
                </a:solidFill>
              </a:rPr>
              <a:t>kao</a:t>
            </a:r>
            <a:r>
              <a:rPr lang="en-US" sz="1600" dirty="0">
                <a:solidFill>
                  <a:srgbClr val="0070C0"/>
                </a:solidFill>
              </a:rPr>
              <a:t> „</a:t>
            </a:r>
            <a:r>
              <a:rPr lang="en-US" sz="1600" dirty="0" smtClean="0">
                <a:solidFill>
                  <a:srgbClr val="0070C0"/>
                </a:solidFill>
              </a:rPr>
              <a:t>label-friendly </a:t>
            </a:r>
            <a:r>
              <a:rPr lang="en-US" sz="1600" dirty="0">
                <a:solidFill>
                  <a:srgbClr val="0070C0"/>
                </a:solidFill>
              </a:rPr>
              <a:t>― </a:t>
            </a:r>
            <a:r>
              <a:rPr lang="en-US" sz="1600" dirty="0" err="1">
                <a:solidFill>
                  <a:srgbClr val="0070C0"/>
                </a:solidFill>
              </a:rPr>
              <a:t>sastojci</a:t>
            </a:r>
            <a:r>
              <a:rPr lang="en-US" sz="1600" dirty="0">
                <a:solidFill>
                  <a:srgbClr val="0070C0"/>
                </a:solidFill>
              </a:rPr>
              <a:t> u </a:t>
            </a:r>
            <a:r>
              <a:rPr lang="en-US" sz="1600" dirty="0" err="1">
                <a:solidFill>
                  <a:srgbClr val="0070C0"/>
                </a:solidFill>
              </a:rPr>
              <a:t>hrani</a:t>
            </a:r>
            <a:r>
              <a:rPr lang="en-US" sz="1600" dirty="0">
                <a:solidFill>
                  <a:srgbClr val="0070C0"/>
                </a:solidFill>
              </a:rPr>
              <a:t>), pa </a:t>
            </a:r>
            <a:r>
              <a:rPr lang="en-US" sz="1600" dirty="0" err="1">
                <a:solidFill>
                  <a:srgbClr val="0070C0"/>
                </a:solidFill>
              </a:rPr>
              <a:t>postoji</a:t>
            </a:r>
            <a:r>
              <a:rPr lang="en-US" sz="1600" dirty="0">
                <a:solidFill>
                  <a:srgbClr val="0070C0"/>
                </a:solidFill>
              </a:rPr>
              <a:t> </a:t>
            </a:r>
            <a:r>
              <a:rPr lang="en-US" sz="1600" dirty="0" err="1">
                <a:solidFill>
                  <a:srgbClr val="0070C0"/>
                </a:solidFill>
              </a:rPr>
              <a:t>veliki</a:t>
            </a:r>
            <a:r>
              <a:rPr lang="en-US" sz="1600" dirty="0">
                <a:solidFill>
                  <a:srgbClr val="0070C0"/>
                </a:solidFill>
              </a:rPr>
              <a:t> </a:t>
            </a:r>
            <a:r>
              <a:rPr lang="en-US" sz="1600" dirty="0" err="1">
                <a:solidFill>
                  <a:srgbClr val="0070C0"/>
                </a:solidFill>
              </a:rPr>
              <a:t>interes</a:t>
            </a:r>
            <a:r>
              <a:rPr lang="en-US" sz="1600" dirty="0">
                <a:solidFill>
                  <a:srgbClr val="0070C0"/>
                </a:solidFill>
              </a:rPr>
              <a:t> </a:t>
            </a:r>
            <a:r>
              <a:rPr lang="en-US" sz="1600" dirty="0" err="1">
                <a:solidFill>
                  <a:srgbClr val="0070C0"/>
                </a:solidFill>
              </a:rPr>
              <a:t>za</a:t>
            </a:r>
            <a:r>
              <a:rPr lang="en-US" sz="1600" dirty="0">
                <a:solidFill>
                  <a:srgbClr val="0070C0"/>
                </a:solidFill>
              </a:rPr>
              <a:t> </a:t>
            </a:r>
            <a:r>
              <a:rPr lang="en-US" sz="1600" dirty="0" err="1">
                <a:solidFill>
                  <a:srgbClr val="0070C0"/>
                </a:solidFill>
              </a:rPr>
              <a:t>njihovu</a:t>
            </a:r>
            <a:r>
              <a:rPr lang="en-US" sz="1600" dirty="0">
                <a:solidFill>
                  <a:srgbClr val="0070C0"/>
                </a:solidFill>
              </a:rPr>
              <a:t> </a:t>
            </a:r>
            <a:r>
              <a:rPr lang="en-US" sz="1600" dirty="0" err="1">
                <a:solidFill>
                  <a:srgbClr val="0070C0"/>
                </a:solidFill>
              </a:rPr>
              <a:t>potencijalnu</a:t>
            </a:r>
            <a:r>
              <a:rPr lang="en-US" sz="1600" dirty="0">
                <a:solidFill>
                  <a:srgbClr val="0070C0"/>
                </a:solidFill>
              </a:rPr>
              <a:t> </a:t>
            </a:r>
            <a:r>
              <a:rPr lang="en-US" sz="1600" dirty="0" err="1">
                <a:solidFill>
                  <a:srgbClr val="0070C0"/>
                </a:solidFill>
              </a:rPr>
              <a:t>primenu</a:t>
            </a:r>
            <a:r>
              <a:rPr lang="en-US" sz="1600" dirty="0">
                <a:solidFill>
                  <a:srgbClr val="0070C0"/>
                </a:solidFill>
              </a:rPr>
              <a:t> </a:t>
            </a:r>
            <a:r>
              <a:rPr lang="en-US" sz="1600" dirty="0" err="1">
                <a:solidFill>
                  <a:srgbClr val="0070C0"/>
                </a:solidFill>
              </a:rPr>
              <a:t>i</a:t>
            </a:r>
            <a:r>
              <a:rPr lang="en-US" sz="1600" dirty="0">
                <a:solidFill>
                  <a:srgbClr val="0070C0"/>
                </a:solidFill>
              </a:rPr>
              <a:t> </a:t>
            </a:r>
            <a:r>
              <a:rPr lang="en-US" sz="1600" dirty="0" err="1" smtClean="0">
                <a:solidFill>
                  <a:srgbClr val="0070C0"/>
                </a:solidFill>
              </a:rPr>
              <a:t>unapredjenje</a:t>
            </a:r>
            <a:r>
              <a:rPr lang="en-US" sz="1600" dirty="0" smtClean="0">
                <a:solidFill>
                  <a:srgbClr val="0070C0"/>
                </a:solidFill>
              </a:rPr>
              <a:t> </a:t>
            </a:r>
            <a:r>
              <a:rPr lang="en-US" sz="1600" dirty="0" err="1">
                <a:solidFill>
                  <a:srgbClr val="0070C0"/>
                </a:solidFill>
              </a:rPr>
              <a:t>njihovog</a:t>
            </a:r>
            <a:r>
              <a:rPr lang="en-US" sz="1600" dirty="0">
                <a:solidFill>
                  <a:srgbClr val="0070C0"/>
                </a:solidFill>
              </a:rPr>
              <a:t> </a:t>
            </a:r>
            <a:r>
              <a:rPr lang="en-US" sz="1600" dirty="0" err="1">
                <a:solidFill>
                  <a:srgbClr val="0070C0"/>
                </a:solidFill>
              </a:rPr>
              <a:t>delovanja</a:t>
            </a:r>
            <a:r>
              <a:rPr lang="en-US" sz="1600" dirty="0">
                <a:solidFill>
                  <a:srgbClr val="0070C0"/>
                </a:solidFill>
              </a:rPr>
              <a:t>.</a:t>
            </a:r>
          </a:p>
          <a:p>
            <a:r>
              <a:rPr lang="en-US" dirty="0"/>
              <a:t> </a:t>
            </a:r>
          </a:p>
        </p:txBody>
      </p:sp>
    </p:spTree>
    <p:extLst>
      <p:ext uri="{BB962C8B-B14F-4D97-AF65-F5344CB8AC3E}">
        <p14:creationId xmlns:p14="http://schemas.microsoft.com/office/powerpoint/2010/main" val="1631676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09800"/>
            <a:ext cx="8382000" cy="1828800"/>
          </a:xfrm>
        </p:spPr>
        <p:txBody>
          <a:bodyPr>
            <a:normAutofit/>
          </a:bodyPr>
          <a:lstStyle/>
          <a:p>
            <a:r>
              <a:rPr lang="sr-Latn-RS" sz="6000" dirty="0" smtClean="0"/>
              <a:t>Hvala </a:t>
            </a:r>
            <a:r>
              <a:rPr lang="sr-Latn-RS" sz="6000" dirty="0" smtClean="0">
                <a:solidFill>
                  <a:srgbClr val="C00000"/>
                </a:solidFill>
              </a:rPr>
              <a:t>na</a:t>
            </a:r>
            <a:r>
              <a:rPr lang="sr-Latn-RS" sz="6000" dirty="0" smtClean="0"/>
              <a:t> </a:t>
            </a:r>
            <a:r>
              <a:rPr lang="sr-Latn-RS" sz="6000" dirty="0" smtClean="0">
                <a:solidFill>
                  <a:schemeClr val="bg1">
                    <a:lumMod val="50000"/>
                  </a:schemeClr>
                </a:solidFill>
              </a:rPr>
              <a:t>pažnji</a:t>
            </a:r>
            <a:endParaRPr lang="en-US" sz="6000" dirty="0">
              <a:solidFill>
                <a:schemeClr val="bg1">
                  <a:lumMod val="50000"/>
                </a:schemeClr>
              </a:solidFill>
            </a:endParaRPr>
          </a:p>
        </p:txBody>
      </p:sp>
    </p:spTree>
    <p:extLst>
      <p:ext uri="{BB962C8B-B14F-4D97-AF65-F5344CB8AC3E}">
        <p14:creationId xmlns:p14="http://schemas.microsoft.com/office/powerpoint/2010/main" val="2453799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95400" y="2286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sp>
        <p:nvSpPr>
          <p:cNvPr id="2" name="Rectangle 1"/>
          <p:cNvSpPr/>
          <p:nvPr/>
        </p:nvSpPr>
        <p:spPr>
          <a:xfrm>
            <a:off x="410029" y="349125"/>
            <a:ext cx="8305800" cy="646331"/>
          </a:xfrm>
          <a:prstGeom prst="rect">
            <a:avLst/>
          </a:prstGeom>
        </p:spPr>
        <p:txBody>
          <a:bodyPr wrap="square">
            <a:spAutoFit/>
          </a:bodyPr>
          <a:lstStyle/>
          <a:p>
            <a:endParaRPr lang="en-US" dirty="0"/>
          </a:p>
          <a:p>
            <a:r>
              <a:rPr lang="en-US" dirty="0"/>
              <a:t> </a:t>
            </a:r>
            <a:endParaRPr lang="en-US" sz="2400" dirty="0">
              <a:solidFill>
                <a:schemeClr val="tx1">
                  <a:lumMod val="50000"/>
                  <a:lumOff val="50000"/>
                </a:scheme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117" y="1629635"/>
            <a:ext cx="4979865" cy="2419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30335" y="914400"/>
            <a:ext cx="8182429" cy="646331"/>
          </a:xfrm>
          <a:prstGeom prst="rect">
            <a:avLst/>
          </a:prstGeom>
        </p:spPr>
        <p:txBody>
          <a:bodyPr wrap="square">
            <a:spAutoFit/>
          </a:bodyPr>
          <a:lstStyle/>
          <a:p>
            <a:r>
              <a:rPr lang="sr-Latn-RS" dirty="0"/>
              <a:t>Mnogobrojni biotehnički mateijali su  polifazni (polidisperzni sistemi) koji se sastoje od najmanje dve faze koje se ne rastvaraju jedna u drugoj.</a:t>
            </a:r>
            <a:endParaRPr lang="en-US" dirty="0"/>
          </a:p>
        </p:txBody>
      </p:sp>
      <p:sp>
        <p:nvSpPr>
          <p:cNvPr id="4" name="Rectangle 3"/>
          <p:cNvSpPr/>
          <p:nvPr/>
        </p:nvSpPr>
        <p:spPr>
          <a:xfrm>
            <a:off x="5806374" y="1676400"/>
            <a:ext cx="2909455" cy="1754326"/>
          </a:xfrm>
          <a:prstGeom prst="rect">
            <a:avLst/>
          </a:prstGeom>
        </p:spPr>
        <p:txBody>
          <a:bodyPr wrap="square">
            <a:spAutoFit/>
          </a:bodyPr>
          <a:lstStyle/>
          <a:p>
            <a:pPr algn="just"/>
            <a:r>
              <a:rPr lang="sr-Latn-RS" dirty="0"/>
              <a:t>Polifazni sistemi se sastoje od unutrašnje faze koja je dispergovana, otvorena i diskontionuirana i spoljašnje faze koja je disperzna, zatvorena i kontinuirana.</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191000"/>
            <a:ext cx="4243388" cy="225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51117" y="4439777"/>
            <a:ext cx="3488706" cy="2031325"/>
          </a:xfrm>
          <a:prstGeom prst="rect">
            <a:avLst/>
          </a:prstGeom>
        </p:spPr>
        <p:txBody>
          <a:bodyPr wrap="square">
            <a:spAutoFit/>
          </a:bodyPr>
          <a:lstStyle/>
          <a:p>
            <a:pPr algn="just"/>
            <a:r>
              <a:rPr lang="en-US" dirty="0" err="1"/>
              <a:t>Koloidni</a:t>
            </a:r>
            <a:r>
              <a:rPr lang="en-US" dirty="0"/>
              <a:t> </a:t>
            </a:r>
            <a:r>
              <a:rPr lang="en-US" dirty="0" err="1"/>
              <a:t>sistemi</a:t>
            </a:r>
            <a:r>
              <a:rPr lang="en-US" dirty="0"/>
              <a:t> </a:t>
            </a:r>
            <a:r>
              <a:rPr lang="sr-Latn-ME" dirty="0"/>
              <a:t>č</a:t>
            </a:r>
            <a:r>
              <a:rPr lang="en-US" dirty="0" err="1"/>
              <a:t>ine</a:t>
            </a:r>
            <a:r>
              <a:rPr lang="en-US" dirty="0"/>
              <a:t> </a:t>
            </a:r>
            <a:r>
              <a:rPr lang="en-US" dirty="0" err="1"/>
              <a:t>prela</a:t>
            </a:r>
            <a:r>
              <a:rPr lang="sr-Latn-ME" dirty="0"/>
              <a:t>z</a:t>
            </a:r>
            <a:r>
              <a:rPr lang="en-US" dirty="0"/>
              <a:t> </a:t>
            </a:r>
            <a:r>
              <a:rPr lang="en-US" dirty="0" err="1"/>
              <a:t>i</a:t>
            </a:r>
            <a:r>
              <a:rPr lang="sr-Latn-ME" dirty="0"/>
              <a:t>z</a:t>
            </a:r>
            <a:r>
              <a:rPr lang="en-US" dirty="0"/>
              <a:t>me</a:t>
            </a:r>
            <a:r>
              <a:rPr lang="sr-Latn-ME" dirty="0"/>
              <a:t>đ</a:t>
            </a:r>
            <a:r>
              <a:rPr lang="en-US" dirty="0"/>
              <a:t>u</a:t>
            </a:r>
            <a:r>
              <a:rPr lang="sr-Latn-ME" dirty="0"/>
              <a:t> homogenih i heterogenih sistema.</a:t>
            </a:r>
            <a:endParaRPr lang="en-US" dirty="0"/>
          </a:p>
          <a:p>
            <a:pPr algn="just"/>
            <a:endParaRPr lang="en-US" dirty="0" smtClean="0"/>
          </a:p>
          <a:p>
            <a:pPr algn="just"/>
            <a:r>
              <a:rPr lang="en-US" dirty="0" err="1" smtClean="0"/>
              <a:t>Koloidni</a:t>
            </a:r>
            <a:r>
              <a:rPr lang="en-US" dirty="0" smtClean="0"/>
              <a:t> </a:t>
            </a:r>
            <a:r>
              <a:rPr lang="en-US" dirty="0" err="1"/>
              <a:t>sistemi</a:t>
            </a:r>
            <a:r>
              <a:rPr lang="sr-Latn-ME" dirty="0"/>
              <a:t> su disperzni sistemi kod kojih je prečnik čestica disperzne faze u intervalu 1-100nm.</a:t>
            </a:r>
            <a:endParaRPr lang="en-US" dirty="0"/>
          </a:p>
        </p:txBody>
      </p:sp>
    </p:spTree>
    <p:extLst>
      <p:ext uri="{BB962C8B-B14F-4D97-AF65-F5344CB8AC3E}">
        <p14:creationId xmlns:p14="http://schemas.microsoft.com/office/powerpoint/2010/main" val="124850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RMAAAC3CAMAAAAGjUrGAAACAVBMVEX///8AzP/MzMwAAAAAyf9waWcA0v8AeZbp6ekAzv9ybWrQzMsA1P8Aw+8Abovw8PDe3t4dAAD4+Pjd9v+k6f8At+BPRUGizNsAjrD3/f+QjIo1JBwAUmsA1v8AyfcAp80AYHlVTUkAg6MjAADXzMhqamqMjIwcHBykpKR5eXlJSUmEhITU1NS/zNBNzPHDw8OGzOKuzNZszOmYzN1kzOsAACi5zNLa/f9UVFT///FEAAC5ublfX1+rzNeMzOB6zOX/78o4ODgAABnVs5nX4/X15MgAADsAAErizMUAACAYGBgVTG+8xtTLroNjJQC0j2gtAAAAH1S/3v5BgKgAAAycx+IALFIAADEAAECISgD/8+L13LQ8OFLr//Tnx6/I7v/gxJgAGTuhqqC7waijfD1OKABlSCu13+BVcY6BmK9IEQCo8P9af4rOwKODqMiYf1iDZEmbcEFHLzMqQGCCUxencTrS2OgAIU5jlrjEt6ynjlj/5tE1ABiIcGJ9SRw4e6UrXIxWHgAANmlRVXS1mYOOj3wvToDBsohQNRwqI0Sis7qMYjltOwByVCIiNT6hfmBOYoacxO3h5c6vrrmGh2ZEGwCeYxL0zakmW10AOEyZtcdzSTJslKuKnpxKNFaCPgAAGzEAM2wxZ4qrq452c5U0P1HD0L9kWWm4hVFSAACXstcg6lW7AAAS+0lEQVR4nO2djX8TR3rHRztNKmXISayaqHJz2+QYm7WtXeuNBVlIAmyBEmwLDAZOXGzfAQHT2OBAHDlqYkOAa4kvOeMkbl3aO+BKCX9lZ/ZF2jfJb+tIlvf3SWRpdxntfPXMM2/PzALgypUrV87J73UkmTTrSDJbEuvMl6d57V3vUSfSY2HAiWS2Ji/0O5FMV6f13XbkMrHKZWKVy8Qql4lVLhOrXCZWuUyscplY5TKxymVilcvEKpeJVS4Tq1wmVrUDkw4dk8NBB9RcJv/ggP7l0yqTjvf2/d32xTWXydsOZOHNX71VY/Jrz7blazYT3/bzsM9lsneYiDnRZWJg4othjEMeLibkXCYqkyxmGAbHYwjhDZuLmE1ujUk8lNwNTCREmKCQQMF4xGh0XTCcJ4kRzm2FCf2HDdNvESYxmUkijjHDxTCxFqlhtkSEoyHEIGkrTBKIwboSyiWjiazBmbUIkzgtOyibkeK+DMXDoFijbFGEWZK10IaYcKLI6ao3EWNURSCGEPkJEMZCvNWYeHIMI+QYhJMipUOdSyPzTpCL4pKQ4dZn4stJDMm0kKilJ+Y47W0UIUYVlrSjrcLE40vGsuT3SsZVJqhhBZRAxCtrHxoxERms5BqhrD3bqhDDtRgT4mZRNJbwbIxJFgmhqrE3YBLXZRpbimNOj4R8pdBqTKIFgZQglNVy0LBqCGFBFJh162LRkGmcMSbCGZFQh9ZiTEj1KmchJNs6TpgxcPF4DZMvLlIvsY4/8QnIkGdsbJeEEGMW12JMlJ8Vc1lSCyALkixp6OKMjiDJ0HpMcmZDEAyQLUTUOrqlmHhICz9DWwxJzmOSkj218lV+Zax9qstEMhuCoUCKVjNBmdZj4knWa3VrN63LlKi9r8fEaggol6y16y1WRM5LvtZjUk+aO8R2zOoxEa2ZJjVzQUsianNa2EVMfI1acptgQp2Q5qrs7GQ3Mam6BoujacCEszoMSdfxTtr4E7kJs1uYiLQRjnDc7lw9Jj5ryUmKtS63DTIU3U1MPFyIeED7dlzdesfSAMHGWs4CRXHhu4EJvSQjcT67ctOQibm2NbV6LP4GKZX7LmDCZTM5sYCzTMGmF9eQCR0q0WfZ7I0SZkPhdgkTH2nE41AiliMdXA+3GR/rMbXakLno+QRjyVLPtz4TucrEoiBITJI4CJvucqOxgli1fCALElG2nZoVaedbkAlnvPcovW1MWvKi3PPHVktpOKYUZ+g4GulCJSz/kBgRygryaXJBononrcdExMYal3pC4gli2USO4rFpta0z9ihGQ6Fs3KbQESYkNTERk6SQ/nzrMSF+wzjOESfNS1KAkghzGNVG1zbMpK5EgbH12i3HxCfGpKT5Hj0ZYtukzyeGrCVgG3NedWr3hkxYR1bXsJHNMInheNY6aC9ii4d0gEkdNWTS1e0EEwbWRWtm4ovmBJyzc6S2lXAzmPQ6w+TghpmQSkAICQnGMsrWUG3NRK5iMliUUOMJ3b3EhMO0ZZWJYv0Y4x5nQqpdJichHIttKhalvZl4fD7iU2yaqnuZiYd2gzcbsNT+TDYvl4nLZPNMfNtXk5lwb25fv9YzefsdB9RcJr/5Rwf0XpVJF9zvhJrHhAX+I+86oZ6uapJ+Z8RG6v2OO8rE70wPc4fU9xFvT2UHmQR6YTMHbtZXD/yoy24hzY4xYY4chNCR5Uc7pj4Ijx7ptW4xQ5iEty8rEy8DiJk4s6XNjqnnCLlDq6V0vP/mhpYAiVyDs75//idr2ek+mDbtaONVv97v9Xu9XtbLqp+0837d7bGszc0aU1P+BCKBOfIyZ3dJQFd0vV4QCJvOp3ke2owQdry/bwNNpjjCONqgVWjDpPOgnzd+3/QHcEa5vVsww9xe+7ksfyp+OKheMHuhdtOfnzsGB0F95T+7o1zsv3soCB7csLXI2TvrJNgN7KBQJlxCitnO5muSp+cbRCnaMOn8yA94w5HUHCh+odzjMDxc8XpHyqCUHgSrJ719Q1jAfeHi6XApTX7wVFoA80NP+DAgB+tB+fK+eurVpfD8EPlb4UmWC/Rlnk8PzQ9hPkgT5Mm5FHmZHyqshMmpoD6RPmAHhTChM5PIGoRIZ03UHr08UY1tpud82ZBoy+QoXRlpsZ0vFcsgTKY+CIKRcuV3gX8Nrp4MfxUcPlWAo8XTpUNP4AS4+7o/8/XCZThYLH/5aANMbtFkx79InZkYXpw+Hy4u5mE1wfMfw1Dq3uhI6OsFYievysP3zZStUHrf36dGZlrMQMRIHebgsL2d+ARySdLjedPM5IhteyX1DdCYTDygTIqnycvqya9GwfBZOQvsyhU4Ng4PA/D1uWPnByvM7Qv1DKXG5OJDuEaK4HOSVin9EB6++jwPJ9QEQdqQYKnPJkEe9lmYqHOpFjPI4WpsWRTrxwpFLbBdGVy1Mjly3LYx9HDwyaCfVZikwiqTmdWLP3xRZfLJ9f6xPBxVszD56I91mQwTXxGgbpiUnVvEuEha92bG71yBh0vdHWNagqV/u35mrFJNcHjRLkEzFMJEMDDxZbQIVY7BgjYcJuqDeRmsRq2KauyYqez0HLetMooQXgzfW5B97OswSPUvlHrm//1w8XzgzEL+4gu4PHt/Gj7ePwO+PY3nlhaPnQ/eff79oaBdUsRx/OnEWuoAKTSFpROxPIRT/g/m74SLJzsIie+OvDua//AhfD17dhpOnSmD2ftpYekRTfD09ycmrImljVAIk6wSl6r5DlwtJJxo28unTNQTCboYx8ykx95KQIBUwHJ97A94abVIPrHkLznqDciv3gDr9dKqmdShXnwFDrIBNlCnRmb9rF92WCxL3pL/gVx3k3dgupd/8Ii+ox/kF0CvLZEEAWs/yZeGaSMTj4QRKlQrnkT9mRd1dZZu6FCUsRmY9By3z8Umdez8o7p1TmMRJl021fix7/5cP0EDFLl9kkxENzBmzAny6iybK3X+hD3es7WcNFl9Oigba7PJSJTgFiW+tB4T9viRJmVqu+qD1eZUfSbm6dusGu9j006pMTnoyAaVTVFftRNvZlKNIEowpsgNLW7MEhEg6pg0cwfS7arqzU1MSCtMaZLQEDNDMFE1WA6Z1ntmcMa2D7h71WtiwhRyVaswBhNp4bdIa7wpCzVpz8DSjt3d0pho3kMrO7TBr6wTEwXlUNy4RkAktZDcVU5mxPZkEkLIOM9PGrFYqWHEgqgVEhlJQj2PastK2rLsyN5Dq0+UupZLJrU2vsYpSjhpwatJrCtGbckkU/MenNhgnKRWP4t6Jm1WdpR6h66HUgbSSA8GMxuZ9ZdQbZ1MWzLxxRCK0aIi9we1BaxGmTqEXEiohtW0WdnR2idKiVHXABnXuCshpnHzcmad2tJODF7C1FSlMc4EWLIgOw/bvmKb2olaILCxWaZiQnTxFKXBxdA6/eJ2kKkdm7GMzWb049MhrNlQtqCb22gzOzEx4ej4EtJP5Sjb26hHJEZdn+sRsLIIPisk252JxxdPGHc6iuvH7KNYm/QQQ4pTLiDG1+Zlx0Yh0mKpDpnkMsbpQB8qZNraTgwNELHWZLVut1CT3GdsMzvR1TuiLuscwhvfRa1N7CStDSpVmfgkrNs9obYL2OaY7OJxNt469ij70o0z8eVisZxW2NphPFY3bVyHCYexac+NZE7vVZR5DW2a0Lf7x+31M+k1fxIzeBBONDrWUHVCXbMj+7GCHZ/fYXlH9nJOG2PWDMEFunrHpnbhEpmoT7Gb6lAkXcLo08ZmfSY7AZZ5QLZOcOEmxWuxoH5n4gZ5w0/HQ0b3ydw+ier7MyIdI5HbrVx1IE6ijfrqnjaclYlpvtjpfct3gglvmUOnmaqWmpC+hMjtesWvRDGWfFU70fY+Ysz+RJYByi5gkrbGWtBV/agaVaH+zVB70Q+mGIcklY2KtBi3RvEnrc/EjERhIiDGNGxPN96QjxMmtqFuCUz3B5Ah5rhGcUotz8SCRKl3bGb3JEH00a1p6wxE0p031co5VEhY2/a1eLaWZhLwmkJPZMlMskpYmlVJiamzmY8OjiQ2intsaSadhhgLTTTu0eeLZ5PbWSBk1wfU4mNbmYm3J2KDhPgT7m0i+WXL4hrEUXthJLB9ebt3gknXcYLEJt4eOqL68fZe2MdsX5HOHWDiPwiPdx61xlH7A14nZL1PbV3GTjJh/d6tNpIpEx7C7l94MY2yfmcHmQTkM1ujQpiwB39pIlR0ndfOMQmo57Rv2xQcwsTGuH8RsTvCJBAJsIDVzgUAG/DKiMxfTq6zqfRkdnwzwzN3gIl8hHhxTX76DTIig7/00sN9JhdKfiRyiG03Jkp6Xq3oMCgif44wKBDxgwgBw9JobY1ZwB/x+700ftrLkmORCGJYFNgCk1JHN98tKe8Lb41ujwnaviJv1Zg8lrNa25tbojNxKCQJOXIoRgNpKMRYlSeiIVUR+T9ZIcTE0FbsZAAO5uGYwufM8raYhJxQ9Xle/v3Krn/x2qaF9OkbKIFQHCEhjugphEK56vmEFEc4xMRiyqMBUAJjUeC3MEY6cGIQ3D0bHu9+I1jqv3F7ufLZH+6nOh7e2HQMvNP7FfgPvEOyj+XthOUsYhxKShmO5DSXY5I0KCIrSEkVABVOSHQ4TIzmssp6tWRSEH7zwdaYfH4x2D86eTZ1ZnnyVOrm677V+3QVVgswYaKcQH9wCSEmqgxyebhQQiyghCDSHm2WdNszGhQhl6CLR1CB4+hem5LPw+HIVpncPUsYDHwY7F+ePBS8SQrS/MMWYAIfYySpmxYa499FZRI3oQzsqDvLVud1xTgFJ8kExTe3xAQOHoNrqZGx4UfEToYXU/107dTLlmBC3IaHkxjrQlZRHvDg1NU29Nki9Za77tsCk1JHp1zvVLp6gyzP94ZLb0yBSufKV2tNZ7L/HYnGd3jWT5WLR3N1prq3wsQ57YA/cSI9l4nLxGXSHCbjPXJt8/1Y/ps6K1v3HpO8UgMPzJVWNr+Us02YfN9dBksXfrjA/7g8DodunsvDl9+8gI+vlYcvhae7P5nZg0wGvvj4zMTVRWIdPy2Q/t9vCZPr4VeLYKR8+WJ4dq14elPG0h5Mhn8/xISvLpJ2/U/nVCYTl+GgzCRY6v1hLzLJw9FK8OojwuS3C6UDYyOUyVK5NCTbyUh5di8yAfNdQ6mOqfmuvo6p8MDUiyncm+7lO+Y61giTgS5st/C97ZnU0+p/nNyz9U49pdKbspA9wWRLcpm4TFwmLhOXicvEZeIycZm4TFwmLhOXicvEZeIycZm4TFwmLhOXicvEZdLWTPY58CysJjPhnMiDLsbvV3/vgN5rLhNH8vCfGhO2+w0n9FZXw7veWfk7HclDJ7/+V7ly5crVZuSPaCv8cIQNN1gYyWorIEuRVnuqmFeOWGEjgYjp1iL6VZt+/bnaY7dKEfMSx3zvtUvK6eJa4L8mwIO60R+Tp9RkSmfKW7jvHVTlkHLTA3BsABqW0BVP6T68Wqy9T917rb4rXes2P6aJBZfVp8/0PwXjE0U4xaeHKivyI6qerHiHwDw/COalefJmBYD5xzS9pZkCH+C9K6DED6b4vvkhGtIqP9OqKUrdPqn80uNwMHXzHEjx9M54fi7F33r2hF/xzs+Rmw/T522V5P/7eJK9QXr35B89gDOgwM+BaT69AipKJvI/qr96Ef51DqweCubhcmktTx9RVYH//bfhhclL4eLJeRicvARelYfLMpPxUKr/0/8pHfL+Lnz17BU49pdzJfjxgbHmMOmYvhhWmYyO/3UQ3Lv+dfnY6OTF8F9mis/A0iLgwVJo9hy4uijfZGn/zEg59ePrCr17OVZ59dkTeJhcVL58SV1jNq0+PA7kb8OxVWKGs4uFYIo+oqpCLiilvzp0uPisAkcnT4H+Tx/eoEyO/hmUbi6D4d//4d0JJZ5zAfRd2b+5OF+nNDk2qZadcdhLV1ziK9fOkQL++hgcHX4GVk8wc6Aw/8lzwkS+SRp5upC69pre/ajMpJR+QXI6fDacIm/GZPc0O1Yirij1NwA+LxM7AZcJJPURVYfBwOK0wmSQMBmRTSq19HRkLHUzBAZoNJ4a45r65Hp/c5g8OPIufCpXAKTsFEnmZte+PUedxxM4NnwWpEaeh8Gtp7coE/km5WhcwoTevWIn+f99CSeO7R/zV46/3E8w3b2QfgyuEveZ+uzx/P+RgjMVBj9PkOSnzpTH4TKYvfAATsyefACXCZNpSMtbZf9CEQoHyiB17QaxuPvTMHZvsQKnSFFuji6fCA+fD4LSAziVWjr0sv/Gn07n4dNby6+e374zCIrkp/r5xrcXwjRqe4oGsU/dWyRM6N0TJn+EM8MnOuDYTxfTN8YhLxs7Kz+hCsjvwqD6JKraU6rUh1ZVXpD6iVUfZ6U8xqp6lfJMq83tb+CkWCUH9Olbyn2wysO3ao/VIocKtxZrJ69ce62ephcqWfBrWd6wJr9rsRp4s/ryu9qq7hQ1IFeuXLnaaf0/8tcNzvR1w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p:cNvSpPr>
            <a:spLocks noGrp="1"/>
          </p:cNvSpPr>
          <p:nvPr>
            <p:ph type="ctrTitle"/>
          </p:nvPr>
        </p:nvSpPr>
        <p:spPr>
          <a:xfrm>
            <a:off x="1295400" y="2286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25" y="917332"/>
            <a:ext cx="8489575" cy="55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082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RMAAAC3CAMAAAAGjUrGAAACAVBMVEX///8AzP/MzMwAAAAAyf9waWcA0v8AeZbp6ekAzv9ybWrQzMsA1P8Aw+8Abovw8PDe3t4dAAD4+Pjd9v+k6f8At+BPRUGizNsAjrD3/f+QjIo1JBwAUmsA1v8AyfcAp80AYHlVTUkAg6MjAADXzMhqamqMjIwcHBykpKR5eXlJSUmEhITU1NS/zNBNzPHDw8OGzOKuzNZszOmYzN1kzOsAACi5zNLa/f9UVFT///FEAAC5ublfX1+rzNeMzOB6zOX/78o4ODgAABnVs5nX4/X15MgAADsAAErizMUAACAYGBgVTG+8xtTLroNjJQC0j2gtAAAAH1S/3v5BgKgAAAycx+IALFIAADEAAECISgD/8+L13LQ8OFLr//Tnx6/I7v/gxJgAGTuhqqC7waijfD1OKABlSCu13+BVcY6BmK9IEQCo8P9af4rOwKODqMiYf1iDZEmbcEFHLzMqQGCCUxencTrS2OgAIU5jlrjEt6ynjlj/5tE1ABiIcGJ9SRw4e6UrXIxWHgAANmlRVXS1mYOOj3wvToDBsohQNRwqI0Sis7qMYjltOwByVCIiNT6hfmBOYoacxO3h5c6vrrmGh2ZEGwCeYxL0zakmW10AOEyZtcdzSTJslKuKnpxKNFaCPgAAGzEAM2wxZ4qrq452c5U0P1HD0L9kWWm4hVFSAACXstcg6lW7AAAS+0lEQVR4nO2djX8TR3rHRztNKmXISayaqHJz2+QYm7WtXeuNBVlIAmyBEmwLDAZOXGzfAQHT2OBAHDlqYkOAa4kvOeMkbl3aO+BKCX9lZ/ZF2jfJb+tIlvf3SWRpdxntfPXMM2/PzALgypUrV87J73UkmTTrSDJbEuvMl6d57V3vUSfSY2HAiWS2Ji/0O5FMV6f13XbkMrHKZWKVy8Qql4lVLhOrXCZWuUyscplY5TKxymVilcvEKpeJVS4Tq1wmVrUDkw4dk8NBB9RcJv/ggP7l0yqTjvf2/d32xTWXydsOZOHNX71VY/Jrz7blazYT3/bzsM9lsneYiDnRZWJg4othjEMeLibkXCYqkyxmGAbHYwjhDZuLmE1ujUk8lNwNTCREmKCQQMF4xGh0XTCcJ4kRzm2FCf2HDdNvESYxmUkijjHDxTCxFqlhtkSEoyHEIGkrTBKIwboSyiWjiazBmbUIkzgtOyibkeK+DMXDoFijbFGEWZK10IaYcKLI6ao3EWNURSCGEPkJEMZCvNWYeHIMI+QYhJMipUOdSyPzTpCL4pKQ4dZn4stJDMm0kKilJ+Y47W0UIUYVlrSjrcLE40vGsuT3SsZVJqhhBZRAxCtrHxoxERms5BqhrD3bqhDDtRgT4mZRNJbwbIxJFgmhqrE3YBLXZRpbimNOj4R8pdBqTKIFgZQglNVy0LBqCGFBFJh162LRkGmcMSbCGZFQh9ZiTEj1KmchJNs6TpgxcPF4DZMvLlIvsY4/8QnIkGdsbJeEEGMW12JMlJ8Vc1lSCyALkixp6OKMjiDJ0HpMcmZDEAyQLUTUOrqlmHhICz9DWwxJzmOSkj218lV+Zax9qstEMhuCoUCKVjNBmdZj4knWa3VrN63LlKi9r8fEaggol6y16y1WRM5LvtZjUk+aO8R2zOoxEa2ZJjVzQUsianNa2EVMfI1acptgQp2Q5qrs7GQ3Mam6BoujacCEszoMSdfxTtr4E7kJs1uYiLQRjnDc7lw9Jj5ryUmKtS63DTIU3U1MPFyIeED7dlzdesfSAMHGWs4CRXHhu4EJvSQjcT67ctOQibm2NbV6LP4GKZX7LmDCZTM5sYCzTMGmF9eQCR0q0WfZ7I0SZkPhdgkTH2nE41AiliMdXA+3GR/rMbXakLno+QRjyVLPtz4TucrEoiBITJI4CJvucqOxgli1fCALElG2nZoVaedbkAlnvPcovW1MWvKi3PPHVktpOKYUZ+g4GulCJSz/kBgRygryaXJBononrcdExMYal3pC4gli2USO4rFpta0z9ihGQ6Fs3KbQESYkNTERk6SQ/nzrMSF+wzjOESfNS1KAkghzGNVG1zbMpK5EgbH12i3HxCfGpKT5Hj0ZYtukzyeGrCVgG3NedWr3hkxYR1bXsJHNMInheNY6aC9ii4d0gEkdNWTS1e0EEwbWRWtm4ovmBJyzc6S2lXAzmPQ6w+TghpmQSkAICQnGMsrWUG3NRK5iMliUUOMJ3b3EhMO0ZZWJYv0Y4x5nQqpdJichHIttKhalvZl4fD7iU2yaqnuZiYd2gzcbsNT+TDYvl4nLZPNMfNtXk5lwb25fv9YzefsdB9RcJr/5Rwf0XpVJF9zvhJrHhAX+I+86oZ6uapJ+Z8RG6v2OO8rE70wPc4fU9xFvT2UHmQR6YTMHbtZXD/yoy24hzY4xYY4chNCR5Uc7pj4Ijx7ptW4xQ5iEty8rEy8DiJk4s6XNjqnnCLlDq6V0vP/mhpYAiVyDs75//idr2ek+mDbtaONVv97v9Xu9XtbLqp+0837d7bGszc0aU1P+BCKBOfIyZ3dJQFd0vV4QCJvOp3ke2owQdry/bwNNpjjCONqgVWjDpPOgnzd+3/QHcEa5vVsww9xe+7ksfyp+OKheMHuhdtOfnzsGB0F95T+7o1zsv3soCB7csLXI2TvrJNgN7KBQJlxCitnO5muSp+cbRCnaMOn8yA94w5HUHCh+odzjMDxc8XpHyqCUHgSrJ719Q1jAfeHi6XApTX7wVFoA80NP+DAgB+tB+fK+eurVpfD8EPlb4UmWC/Rlnk8PzQ9hPkgT5Mm5FHmZHyqshMmpoD6RPmAHhTChM5PIGoRIZ03UHr08UY1tpud82ZBoy+QoXRlpsZ0vFcsgTKY+CIKRcuV3gX8Nrp4MfxUcPlWAo8XTpUNP4AS4+7o/8/XCZThYLH/5aANMbtFkx79InZkYXpw+Hy4u5mE1wfMfw1Dq3uhI6OsFYievysP3zZStUHrf36dGZlrMQMRIHebgsL2d+ARySdLjedPM5IhteyX1DdCYTDygTIqnycvqya9GwfBZOQvsyhU4Ng4PA/D1uWPnByvM7Qv1DKXG5OJDuEaK4HOSVin9EB6++jwPJ9QEQdqQYKnPJkEe9lmYqHOpFjPI4WpsWRTrxwpFLbBdGVy1Mjly3LYx9HDwyaCfVZikwiqTmdWLP3xRZfLJ9f6xPBxVszD56I91mQwTXxGgbpiUnVvEuEha92bG71yBh0vdHWNagqV/u35mrFJNcHjRLkEzFMJEMDDxZbQIVY7BgjYcJuqDeRmsRq2KauyYqez0HLetMooQXgzfW5B97OswSPUvlHrm//1w8XzgzEL+4gu4PHt/Gj7ePwO+PY3nlhaPnQ/eff79oaBdUsRx/OnEWuoAKTSFpROxPIRT/g/m74SLJzsIie+OvDua//AhfD17dhpOnSmD2ftpYekRTfD09ycmrImljVAIk6wSl6r5DlwtJJxo28unTNQTCboYx8ykx95KQIBUwHJ97A94abVIPrHkLznqDciv3gDr9dKqmdShXnwFDrIBNlCnRmb9rF92WCxL3pL/gVx3k3dgupd/8Ii+ox/kF0CvLZEEAWs/yZeGaSMTj4QRKlQrnkT9mRd1dZZu6FCUsRmY9By3z8Umdez8o7p1TmMRJl021fix7/5cP0EDFLl9kkxENzBmzAny6iybK3X+hD3es7WcNFl9Oigba7PJSJTgFiW+tB4T9viRJmVqu+qD1eZUfSbm6dusGu9j006pMTnoyAaVTVFftRNvZlKNIEowpsgNLW7MEhEg6pg0cwfS7arqzU1MSCtMaZLQEDNDMFE1WA6Z1ntmcMa2D7h71WtiwhRyVaswBhNp4bdIa7wpCzVpz8DSjt3d0pho3kMrO7TBr6wTEwXlUNy4RkAktZDcVU5mxPZkEkLIOM9PGrFYqWHEgqgVEhlJQj2PastK2rLsyN5Dq0+UupZLJrU2vsYpSjhpwatJrCtGbckkU/MenNhgnKRWP4t6Jm1WdpR6h66HUgbSSA8GMxuZ9ZdQbZ1MWzLxxRCK0aIi9we1BaxGmTqEXEiohtW0WdnR2idKiVHXABnXuCshpnHzcmad2tJODF7C1FSlMc4EWLIgOw/bvmKb2olaILCxWaZiQnTxFKXBxdA6/eJ2kKkdm7GMzWb049MhrNlQtqCb22gzOzEx4ej4EtJP5Sjb26hHJEZdn+sRsLIIPisk252JxxdPGHc6iuvH7KNYm/QQQ4pTLiDG1+Zlx0Yh0mKpDpnkMsbpQB8qZNraTgwNELHWZLVut1CT3GdsMzvR1TuiLuscwhvfRa1N7CStDSpVmfgkrNs9obYL2OaY7OJxNt469ij70o0z8eVisZxW2NphPFY3bVyHCYexac+NZE7vVZR5DW2a0Lf7x+31M+k1fxIzeBBONDrWUHVCXbMj+7GCHZ/fYXlH9nJOG2PWDMEFunrHpnbhEpmoT7Gb6lAkXcLo08ZmfSY7AZZ5QLZOcOEmxWuxoH5n4gZ5w0/HQ0b3ydw+ier7MyIdI5HbrVx1IE6ijfrqnjaclYlpvtjpfct3gglvmUOnmaqWmpC+hMjtesWvRDGWfFU70fY+Ysz+RJYByi5gkrbGWtBV/agaVaH+zVB70Q+mGIcklY2KtBi3RvEnrc/EjERhIiDGNGxPN96QjxMmtqFuCUz3B5Ah5rhGcUotz8SCRKl3bGb3JEH00a1p6wxE0p031co5VEhY2/a1eLaWZhLwmkJPZMlMskpYmlVJiamzmY8OjiQ2intsaSadhhgLTTTu0eeLZ5PbWSBk1wfU4mNbmYm3J2KDhPgT7m0i+WXL4hrEUXthJLB9ebt3gknXcYLEJt4eOqL68fZe2MdsX5HOHWDiPwiPdx61xlH7A14nZL1PbV3GTjJh/d6tNpIpEx7C7l94MY2yfmcHmQTkM1ujQpiwB39pIlR0ndfOMQmo57Rv2xQcwsTGuH8RsTvCJBAJsIDVzgUAG/DKiMxfTq6zqfRkdnwzwzN3gIl8hHhxTX76DTIig7/00sN9JhdKfiRyiG03Jkp6Xq3oMCgif44wKBDxgwgBw9JobY1ZwB/x+700ftrLkmORCGJYFNgCk1JHN98tKe8Lb41ujwnaviJv1Zg8lrNa25tbojNxKCQJOXIoRgNpKMRYlSeiIVUR+T9ZIcTE0FbsZAAO5uGYwufM8raYhJxQ9Xle/v3Krn/x2qaF9OkbKIFQHCEhjugphEK56vmEFEc4xMRiyqMBUAJjUeC3MEY6cGIQ3D0bHu9+I1jqv3F7ufLZH+6nOh7e2HQMvNP7FfgPvEOyj+XthOUsYhxKShmO5DSXY5I0KCIrSEkVABVOSHQ4TIzmssp6tWRSEH7zwdaYfH4x2D86eTZ1ZnnyVOrm677V+3QVVgswYaKcQH9wCSEmqgxyebhQQiyghCDSHm2WdNszGhQhl6CLR1CB4+hem5LPw+HIVpncPUsYDHwY7F+ePBS8SQrS/MMWYAIfYySpmxYa499FZRI3oQzsqDvLVud1xTgFJ8kExTe3xAQOHoNrqZGx4UfEToYXU/107dTLlmBC3IaHkxjrQlZRHvDg1NU29Nki9Za77tsCk1JHp1zvVLp6gyzP94ZLb0yBSufKV2tNZ7L/HYnGd3jWT5WLR3N1prq3wsQ57YA/cSI9l4nLxGXSHCbjPXJt8/1Y/ps6K1v3HpO8UgMPzJVWNr+Us02YfN9dBksXfrjA/7g8DodunsvDl9+8gI+vlYcvhae7P5nZg0wGvvj4zMTVRWIdPy2Q/t9vCZPr4VeLYKR8+WJ4dq14elPG0h5Mhn8/xISvLpJ2/U/nVCYTl+GgzCRY6v1hLzLJw9FK8OojwuS3C6UDYyOUyVK5NCTbyUh5di8yAfNdQ6mOqfmuvo6p8MDUiyncm+7lO+Y61giTgS5st/C97ZnU0+p/nNyz9U49pdKbspA9wWRLcpm4TFwmLhOXicvEZeIycZm4TFwmLhOXicvEZeIycZm4TFwmLhOXicvEZdLWTPY58CysJjPhnMiDLsbvV3/vgN5rLhNH8vCfGhO2+w0n9FZXw7veWfk7HclDJ7/+V7ly5crVZuSPaCv8cIQNN1gYyWorIEuRVnuqmFeOWGEjgYjp1iL6VZt+/bnaY7dKEfMSx3zvtUvK6eJa4L8mwIO60R+Tp9RkSmfKW7jvHVTlkHLTA3BsABqW0BVP6T68Wqy9T917rb4rXes2P6aJBZfVp8/0PwXjE0U4xaeHKivyI6qerHiHwDw/COalefJmBYD5xzS9pZkCH+C9K6DED6b4vvkhGtIqP9OqKUrdPqn80uNwMHXzHEjx9M54fi7F33r2hF/xzs+Rmw/T522V5P/7eJK9QXr35B89gDOgwM+BaT69AipKJvI/qr96Ef51DqweCubhcmktTx9RVYH//bfhhclL4eLJeRicvARelYfLMpPxUKr/0/8pHfL+Lnz17BU49pdzJfjxgbHmMOmYvhhWmYyO/3UQ3Lv+dfnY6OTF8F9mis/A0iLgwVJo9hy4uijfZGn/zEg59ePrCr17OVZ59dkTeJhcVL58SV1jNq0+PA7kb8OxVWKGs4uFYIo+oqpCLiilvzp0uPisAkcnT4H+Tx/eoEyO/hmUbi6D4d//4d0JJZ5zAfRd2b+5OF+nNDk2qZadcdhLV1ziK9fOkQL++hgcHX4GVk8wc6Aw/8lzwkS+SRp5upC69pre/ajMpJR+QXI6fDacIm/GZPc0O1Yirij1NwA+LxM7AZcJJPURVYfBwOK0wmSQMBmRTSq19HRkLHUzBAZoNJ4a45r65Hp/c5g8OPIufCpXAKTsFEnmZte+PUedxxM4NnwWpEaeh8Gtp7coE/km5WhcwoTevWIn+f99CSeO7R/zV46/3E8w3b2QfgyuEveZ+uzx/P+RgjMVBj9PkOSnzpTH4TKYvfAATsyefACXCZNpSMtbZf9CEQoHyiB17QaxuPvTMHZvsQKnSFFuji6fCA+fD4LSAziVWjr0sv/Gn07n4dNby6+e374zCIrkp/r5xrcXwjRqe4oGsU/dWyRM6N0TJn+EM8MnOuDYTxfTN8YhLxs7Kz+hCsjvwqD6JKraU6rUh1ZVXpD6iVUfZ6U8xqp6lfJMq83tb+CkWCUH9Olbyn2wysO3ao/VIocKtxZrJ69ce62ephcqWfBrWd6wJr9rsRp4s/ryu9qq7hQ1IFeuXLnaaf0/8tcNzvR1w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p:cNvSpPr>
            <a:spLocks noGrp="1"/>
          </p:cNvSpPr>
          <p:nvPr>
            <p:ph type="ctrTitle"/>
          </p:nvPr>
        </p:nvSpPr>
        <p:spPr>
          <a:xfrm>
            <a:off x="1295400" y="2286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66800"/>
            <a:ext cx="574005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914400"/>
            <a:ext cx="3037898" cy="3970318"/>
          </a:xfrm>
          <a:prstGeom prst="rect">
            <a:avLst/>
          </a:prstGeom>
        </p:spPr>
        <p:txBody>
          <a:bodyPr wrap="square">
            <a:spAutoFit/>
          </a:bodyPr>
          <a:lstStyle/>
          <a:p>
            <a:pPr algn="just"/>
            <a:r>
              <a:rPr lang="sr-Latn-ME" dirty="0">
                <a:solidFill>
                  <a:srgbClr val="0070C0"/>
                </a:solidFill>
              </a:rPr>
              <a:t>Koloidni sistemi se </a:t>
            </a:r>
            <a:r>
              <a:rPr lang="sr-Latn-ME" dirty="0" smtClean="0">
                <a:solidFill>
                  <a:srgbClr val="0070C0"/>
                </a:solidFill>
              </a:rPr>
              <a:t>dele </a:t>
            </a:r>
            <a:r>
              <a:rPr lang="sr-Latn-ME" dirty="0">
                <a:solidFill>
                  <a:srgbClr val="0070C0"/>
                </a:solidFill>
              </a:rPr>
              <a:t>i na neorganske i organske.</a:t>
            </a:r>
            <a:endParaRPr lang="en-US" dirty="0">
              <a:solidFill>
                <a:srgbClr val="0070C0"/>
              </a:solidFill>
            </a:endParaRPr>
          </a:p>
          <a:p>
            <a:pPr algn="just"/>
            <a:r>
              <a:rPr lang="sr-Latn-ME" u="sng" dirty="0">
                <a:solidFill>
                  <a:srgbClr val="0070C0"/>
                </a:solidFill>
              </a:rPr>
              <a:t>Neorganski</a:t>
            </a:r>
            <a:r>
              <a:rPr lang="sr-Latn-ME" dirty="0">
                <a:solidFill>
                  <a:srgbClr val="0070C0"/>
                </a:solidFill>
              </a:rPr>
              <a:t> koloidi nazivaju se disperzoidi . To su sol zlata, neki metalni hidroksidi itd.</a:t>
            </a:r>
            <a:endParaRPr lang="en-US" dirty="0">
              <a:solidFill>
                <a:srgbClr val="0070C0"/>
              </a:solidFill>
            </a:endParaRPr>
          </a:p>
          <a:p>
            <a:pPr algn="just"/>
            <a:r>
              <a:rPr lang="sr-Latn-ME" u="sng" dirty="0">
                <a:solidFill>
                  <a:srgbClr val="0070C0"/>
                </a:solidFill>
              </a:rPr>
              <a:t> Organski</a:t>
            </a:r>
            <a:r>
              <a:rPr lang="sr-Latn-ME" dirty="0">
                <a:solidFill>
                  <a:srgbClr val="0070C0"/>
                </a:solidFill>
              </a:rPr>
              <a:t> koloidi mogu biti:  molekulski koloidi ( disperzno sredstvo su organska jedinjenja velikih molekula-celuloza, belance, kaučuk) i molekulski asocijati ( nastaju povezivanjem makromolekula u veće čestice sekundarnim </a:t>
            </a:r>
            <a:r>
              <a:rPr lang="sr-Latn-ME" dirty="0" smtClean="0">
                <a:solidFill>
                  <a:srgbClr val="0070C0"/>
                </a:solidFill>
              </a:rPr>
              <a:t>vezama</a:t>
            </a:r>
            <a:r>
              <a:rPr lang="en-US" dirty="0" smtClean="0">
                <a:solidFill>
                  <a:srgbClr val="0070C0"/>
                </a:solidFill>
              </a:rPr>
              <a:t>)</a:t>
            </a:r>
            <a:endParaRPr lang="en-US" dirty="0">
              <a:solidFill>
                <a:srgbClr val="0070C0"/>
              </a:solidFill>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870863"/>
            <a:ext cx="1532804" cy="144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144982" y="4836385"/>
            <a:ext cx="5618018" cy="1477328"/>
          </a:xfrm>
          <a:prstGeom prst="rect">
            <a:avLst/>
          </a:prstGeom>
        </p:spPr>
        <p:txBody>
          <a:bodyPr wrap="square">
            <a:spAutoFit/>
          </a:bodyPr>
          <a:lstStyle/>
          <a:p>
            <a:r>
              <a:rPr lang="en-US" dirty="0" err="1">
                <a:solidFill>
                  <a:schemeClr val="tx1">
                    <a:lumMod val="50000"/>
                    <a:lumOff val="50000"/>
                  </a:schemeClr>
                </a:solidFill>
              </a:rPr>
              <a:t>Micela</a:t>
            </a:r>
            <a:r>
              <a:rPr lang="en-US" dirty="0">
                <a:solidFill>
                  <a:schemeClr val="tx1">
                    <a:lumMod val="50000"/>
                    <a:lumOff val="50000"/>
                  </a:schemeClr>
                </a:solidFill>
              </a:rPr>
              <a:t> je </a:t>
            </a:r>
            <a:r>
              <a:rPr lang="en-US" dirty="0" err="1">
                <a:solidFill>
                  <a:schemeClr val="tx1">
                    <a:lumMod val="50000"/>
                    <a:lumOff val="50000"/>
                  </a:schemeClr>
                </a:solidFill>
              </a:rPr>
              <a:t>skup</a:t>
            </a:r>
            <a:r>
              <a:rPr lang="en-US" dirty="0">
                <a:solidFill>
                  <a:schemeClr val="tx1">
                    <a:lumMod val="50000"/>
                    <a:lumOff val="50000"/>
                  </a:schemeClr>
                </a:solidFill>
              </a:rPr>
              <a:t> </a:t>
            </a:r>
            <a:r>
              <a:rPr lang="en-US" dirty="0" err="1">
                <a:solidFill>
                  <a:schemeClr val="tx1">
                    <a:lumMod val="50000"/>
                    <a:lumOff val="50000"/>
                  </a:schemeClr>
                </a:solidFill>
              </a:rPr>
              <a:t>čestica</a:t>
            </a:r>
            <a:r>
              <a:rPr lang="en-US" dirty="0">
                <a:solidFill>
                  <a:schemeClr val="tx1">
                    <a:lumMod val="50000"/>
                    <a:lumOff val="50000"/>
                  </a:schemeClr>
                </a:solidFill>
              </a:rPr>
              <a:t> </a:t>
            </a:r>
            <a:r>
              <a:rPr lang="en-US" dirty="0" err="1">
                <a:solidFill>
                  <a:schemeClr val="tx1">
                    <a:lumMod val="50000"/>
                    <a:lumOff val="50000"/>
                  </a:schemeClr>
                </a:solidFill>
              </a:rPr>
              <a:t>dimenzija</a:t>
            </a:r>
            <a:r>
              <a:rPr lang="en-US" dirty="0">
                <a:solidFill>
                  <a:schemeClr val="tx1">
                    <a:lumMod val="50000"/>
                    <a:lumOff val="50000"/>
                  </a:schemeClr>
                </a:solidFill>
              </a:rPr>
              <a:t> </a:t>
            </a:r>
            <a:r>
              <a:rPr lang="en-US" dirty="0" err="1">
                <a:solidFill>
                  <a:schemeClr val="tx1">
                    <a:lumMod val="50000"/>
                    <a:lumOff val="50000"/>
                  </a:schemeClr>
                </a:solidFill>
              </a:rPr>
              <a:t>koje</a:t>
            </a:r>
            <a:r>
              <a:rPr lang="en-US" dirty="0">
                <a:solidFill>
                  <a:schemeClr val="tx1">
                    <a:lumMod val="50000"/>
                    <a:lumOff val="50000"/>
                  </a:schemeClr>
                </a:solidFill>
              </a:rPr>
              <a:t> </a:t>
            </a:r>
            <a:r>
              <a:rPr lang="en-US" dirty="0" err="1">
                <a:solidFill>
                  <a:schemeClr val="tx1">
                    <a:lumMod val="50000"/>
                    <a:lumOff val="50000"/>
                  </a:schemeClr>
                </a:solidFill>
              </a:rPr>
              <a:t>nastaju</a:t>
            </a:r>
            <a:r>
              <a:rPr lang="en-US" dirty="0">
                <a:solidFill>
                  <a:schemeClr val="tx1">
                    <a:lumMod val="50000"/>
                    <a:lumOff val="50000"/>
                  </a:schemeClr>
                </a:solidFill>
              </a:rPr>
              <a:t> </a:t>
            </a:r>
            <a:r>
              <a:rPr lang="en-US" dirty="0" err="1">
                <a:solidFill>
                  <a:schemeClr val="tx1">
                    <a:lumMod val="50000"/>
                    <a:lumOff val="50000"/>
                  </a:schemeClr>
                </a:solidFill>
              </a:rPr>
              <a:t>prilikom</a:t>
            </a:r>
            <a:r>
              <a:rPr lang="en-US" dirty="0">
                <a:solidFill>
                  <a:schemeClr val="tx1">
                    <a:lumMod val="50000"/>
                    <a:lumOff val="50000"/>
                  </a:schemeClr>
                </a:solidFill>
              </a:rPr>
              <a:t> </a:t>
            </a:r>
            <a:r>
              <a:rPr lang="en-US" dirty="0" err="1">
                <a:solidFill>
                  <a:schemeClr val="tx1">
                    <a:lumMod val="50000"/>
                    <a:lumOff val="50000"/>
                  </a:schemeClr>
                </a:solidFill>
              </a:rPr>
              <a:t>rastvaranja</a:t>
            </a:r>
            <a:r>
              <a:rPr lang="en-US" dirty="0">
                <a:solidFill>
                  <a:schemeClr val="tx1">
                    <a:lumMod val="50000"/>
                    <a:lumOff val="50000"/>
                  </a:schemeClr>
                </a:solidFill>
              </a:rPr>
              <a:t> </a:t>
            </a:r>
            <a:r>
              <a:rPr lang="en-US" dirty="0" err="1">
                <a:solidFill>
                  <a:schemeClr val="tx1">
                    <a:lumMod val="50000"/>
                    <a:lumOff val="50000"/>
                  </a:schemeClr>
                </a:solidFill>
              </a:rPr>
              <a:t>i</a:t>
            </a:r>
            <a:r>
              <a:rPr lang="en-US" dirty="0">
                <a:solidFill>
                  <a:schemeClr val="tx1">
                    <a:lumMod val="50000"/>
                    <a:lumOff val="50000"/>
                  </a:schemeClr>
                </a:solidFill>
              </a:rPr>
              <a:t> </a:t>
            </a:r>
            <a:r>
              <a:rPr lang="en-US" dirty="0" err="1">
                <a:solidFill>
                  <a:schemeClr val="tx1">
                    <a:lumMod val="50000"/>
                    <a:lumOff val="50000"/>
                  </a:schemeClr>
                </a:solidFill>
              </a:rPr>
              <a:t>grupisanja</a:t>
            </a:r>
            <a:r>
              <a:rPr lang="en-US" dirty="0">
                <a:solidFill>
                  <a:schemeClr val="tx1">
                    <a:lumMod val="50000"/>
                    <a:lumOff val="50000"/>
                  </a:schemeClr>
                </a:solidFill>
              </a:rPr>
              <a:t> </a:t>
            </a:r>
            <a:r>
              <a:rPr lang="en-US" dirty="0" err="1">
                <a:solidFill>
                  <a:schemeClr val="tx1">
                    <a:lumMod val="50000"/>
                    <a:lumOff val="50000"/>
                  </a:schemeClr>
                </a:solidFill>
              </a:rPr>
              <a:t>linearnih</a:t>
            </a:r>
            <a:r>
              <a:rPr lang="en-US" dirty="0">
                <a:solidFill>
                  <a:schemeClr val="tx1">
                    <a:lumMod val="50000"/>
                    <a:lumOff val="50000"/>
                  </a:schemeClr>
                </a:solidFill>
              </a:rPr>
              <a:t> </a:t>
            </a:r>
            <a:r>
              <a:rPr lang="en-US" dirty="0" err="1">
                <a:solidFill>
                  <a:schemeClr val="tx1">
                    <a:lumMod val="50000"/>
                    <a:lumOff val="50000"/>
                  </a:schemeClr>
                </a:solidFill>
              </a:rPr>
              <a:t>molekula</a:t>
            </a:r>
            <a:r>
              <a:rPr lang="en-US" dirty="0">
                <a:solidFill>
                  <a:schemeClr val="tx1">
                    <a:lumMod val="50000"/>
                    <a:lumOff val="50000"/>
                  </a:schemeClr>
                </a:solidFill>
              </a:rPr>
              <a:t> </a:t>
            </a:r>
            <a:r>
              <a:rPr lang="en-US" dirty="0" err="1">
                <a:solidFill>
                  <a:schemeClr val="tx1">
                    <a:lumMod val="50000"/>
                    <a:lumOff val="50000"/>
                  </a:schemeClr>
                </a:solidFill>
              </a:rPr>
              <a:t>koji</a:t>
            </a:r>
            <a:r>
              <a:rPr lang="en-US" dirty="0">
                <a:solidFill>
                  <a:schemeClr val="tx1">
                    <a:lumMod val="50000"/>
                    <a:lumOff val="50000"/>
                  </a:schemeClr>
                </a:solidFill>
              </a:rPr>
              <a:t> </a:t>
            </a:r>
            <a:r>
              <a:rPr lang="en-US" dirty="0" err="1">
                <a:solidFill>
                  <a:schemeClr val="tx1">
                    <a:lumMod val="50000"/>
                    <a:lumOff val="50000"/>
                  </a:schemeClr>
                </a:solidFill>
              </a:rPr>
              <a:t>imaju</a:t>
            </a:r>
            <a:r>
              <a:rPr lang="en-US" dirty="0">
                <a:solidFill>
                  <a:schemeClr val="tx1">
                    <a:lumMod val="50000"/>
                    <a:lumOff val="50000"/>
                  </a:schemeClr>
                </a:solidFill>
              </a:rPr>
              <a:t> </a:t>
            </a:r>
            <a:r>
              <a:rPr lang="en-US" dirty="0" err="1">
                <a:solidFill>
                  <a:schemeClr val="tx1">
                    <a:lumMod val="50000"/>
                    <a:lumOff val="50000"/>
                  </a:schemeClr>
                </a:solidFill>
              </a:rPr>
              <a:t>polarnu</a:t>
            </a:r>
            <a:r>
              <a:rPr lang="en-US" dirty="0">
                <a:solidFill>
                  <a:schemeClr val="tx1">
                    <a:lumMod val="50000"/>
                    <a:lumOff val="50000"/>
                  </a:schemeClr>
                </a:solidFill>
              </a:rPr>
              <a:t> </a:t>
            </a:r>
            <a:r>
              <a:rPr lang="en-US" dirty="0" err="1">
                <a:solidFill>
                  <a:schemeClr val="tx1">
                    <a:lumMod val="50000"/>
                    <a:lumOff val="50000"/>
                  </a:schemeClr>
                </a:solidFill>
              </a:rPr>
              <a:t>grupu</a:t>
            </a:r>
            <a:r>
              <a:rPr lang="en-US" dirty="0">
                <a:solidFill>
                  <a:schemeClr val="tx1">
                    <a:lumMod val="50000"/>
                    <a:lumOff val="50000"/>
                  </a:schemeClr>
                </a:solidFill>
              </a:rPr>
              <a:t> </a:t>
            </a:r>
            <a:r>
              <a:rPr lang="en-US" dirty="0" err="1">
                <a:solidFill>
                  <a:schemeClr val="tx1">
                    <a:lumMod val="50000"/>
                    <a:lumOff val="50000"/>
                  </a:schemeClr>
                </a:solidFill>
              </a:rPr>
              <a:t>na</a:t>
            </a:r>
            <a:r>
              <a:rPr lang="en-US" dirty="0">
                <a:solidFill>
                  <a:schemeClr val="tx1">
                    <a:lumMod val="50000"/>
                    <a:lumOff val="50000"/>
                  </a:schemeClr>
                </a:solidFill>
              </a:rPr>
              <a:t> </a:t>
            </a:r>
            <a:r>
              <a:rPr lang="en-US" dirty="0" err="1">
                <a:solidFill>
                  <a:schemeClr val="tx1">
                    <a:lumMod val="50000"/>
                    <a:lumOff val="50000"/>
                  </a:schemeClr>
                </a:solidFill>
              </a:rPr>
              <a:t>jednom</a:t>
            </a:r>
            <a:r>
              <a:rPr lang="en-US" dirty="0">
                <a:solidFill>
                  <a:schemeClr val="tx1">
                    <a:lumMod val="50000"/>
                    <a:lumOff val="50000"/>
                  </a:schemeClr>
                </a:solidFill>
              </a:rPr>
              <a:t> </a:t>
            </a:r>
            <a:r>
              <a:rPr lang="en-US" dirty="0" err="1">
                <a:solidFill>
                  <a:schemeClr val="tx1">
                    <a:lumMod val="50000"/>
                    <a:lumOff val="50000"/>
                  </a:schemeClr>
                </a:solidFill>
              </a:rPr>
              <a:t>kraju</a:t>
            </a:r>
            <a:r>
              <a:rPr lang="en-US" dirty="0">
                <a:solidFill>
                  <a:schemeClr val="tx1">
                    <a:lumMod val="50000"/>
                    <a:lumOff val="50000"/>
                  </a:schemeClr>
                </a:solidFill>
              </a:rPr>
              <a:t>, a </a:t>
            </a:r>
            <a:r>
              <a:rPr lang="en-US" dirty="0" err="1">
                <a:solidFill>
                  <a:schemeClr val="tx1">
                    <a:lumMod val="50000"/>
                    <a:lumOff val="50000"/>
                  </a:schemeClr>
                </a:solidFill>
              </a:rPr>
              <a:t>nepolarnu</a:t>
            </a:r>
            <a:r>
              <a:rPr lang="en-US" dirty="0">
                <a:solidFill>
                  <a:schemeClr val="tx1">
                    <a:lumMod val="50000"/>
                    <a:lumOff val="50000"/>
                  </a:schemeClr>
                </a:solidFill>
              </a:rPr>
              <a:t> </a:t>
            </a:r>
            <a:r>
              <a:rPr lang="en-US" dirty="0" err="1">
                <a:solidFill>
                  <a:schemeClr val="tx1">
                    <a:lumMod val="50000"/>
                    <a:lumOff val="50000"/>
                  </a:schemeClr>
                </a:solidFill>
              </a:rPr>
              <a:t>grupu</a:t>
            </a:r>
            <a:r>
              <a:rPr lang="en-US" dirty="0">
                <a:solidFill>
                  <a:schemeClr val="tx1">
                    <a:lumMod val="50000"/>
                    <a:lumOff val="50000"/>
                  </a:schemeClr>
                </a:solidFill>
              </a:rPr>
              <a:t> </a:t>
            </a:r>
            <a:r>
              <a:rPr lang="en-US" dirty="0" err="1">
                <a:solidFill>
                  <a:schemeClr val="tx1">
                    <a:lumMod val="50000"/>
                    <a:lumOff val="50000"/>
                  </a:schemeClr>
                </a:solidFill>
              </a:rPr>
              <a:t>na</a:t>
            </a:r>
            <a:r>
              <a:rPr lang="en-US" dirty="0">
                <a:solidFill>
                  <a:schemeClr val="tx1">
                    <a:lumMod val="50000"/>
                    <a:lumOff val="50000"/>
                  </a:schemeClr>
                </a:solidFill>
              </a:rPr>
              <a:t> </a:t>
            </a:r>
            <a:r>
              <a:rPr lang="en-US" dirty="0" err="1">
                <a:solidFill>
                  <a:schemeClr val="tx1">
                    <a:lumMod val="50000"/>
                    <a:lumOff val="50000"/>
                  </a:schemeClr>
                </a:solidFill>
              </a:rPr>
              <a:t>drugom</a:t>
            </a:r>
            <a:r>
              <a:rPr lang="en-US" dirty="0">
                <a:solidFill>
                  <a:schemeClr val="tx1">
                    <a:lumMod val="50000"/>
                    <a:lumOff val="50000"/>
                  </a:schemeClr>
                </a:solidFill>
              </a:rPr>
              <a:t> </a:t>
            </a:r>
            <a:r>
              <a:rPr lang="en-US" dirty="0" err="1">
                <a:solidFill>
                  <a:schemeClr val="tx1">
                    <a:lumMod val="50000"/>
                    <a:lumOff val="50000"/>
                  </a:schemeClr>
                </a:solidFill>
              </a:rPr>
              <a:t>kraju</a:t>
            </a:r>
            <a:r>
              <a:rPr lang="en-US" dirty="0" smtClean="0">
                <a:solidFill>
                  <a:schemeClr val="tx1">
                    <a:lumMod val="50000"/>
                    <a:lumOff val="50000"/>
                  </a:schemeClr>
                </a:solidFill>
              </a:rPr>
              <a:t>. </a:t>
            </a:r>
            <a:r>
              <a:rPr lang="en-US" dirty="0" err="1" smtClean="0">
                <a:solidFill>
                  <a:schemeClr val="tx1">
                    <a:lumMod val="50000"/>
                    <a:lumOff val="50000"/>
                  </a:schemeClr>
                </a:solidFill>
              </a:rPr>
              <a:t>Micela</a:t>
            </a:r>
            <a:r>
              <a:rPr lang="en-US" dirty="0" smtClean="0">
                <a:solidFill>
                  <a:schemeClr val="tx1">
                    <a:lumMod val="50000"/>
                    <a:lumOff val="50000"/>
                  </a:schemeClr>
                </a:solidFill>
              </a:rPr>
              <a:t> </a:t>
            </a:r>
            <a:r>
              <a:rPr lang="en-US" dirty="0">
                <a:solidFill>
                  <a:schemeClr val="tx1">
                    <a:lumMod val="50000"/>
                    <a:lumOff val="50000"/>
                  </a:schemeClr>
                </a:solidFill>
              </a:rPr>
              <a:t>je </a:t>
            </a:r>
            <a:r>
              <a:rPr lang="en-US" dirty="0" err="1">
                <a:solidFill>
                  <a:schemeClr val="tx1">
                    <a:lumMod val="50000"/>
                    <a:lumOff val="50000"/>
                  </a:schemeClr>
                </a:solidFill>
              </a:rPr>
              <a:t>elektroneutralna</a:t>
            </a:r>
            <a:r>
              <a:rPr lang="en-US" dirty="0">
                <a:solidFill>
                  <a:schemeClr val="tx1">
                    <a:lumMod val="50000"/>
                    <a:lumOff val="50000"/>
                  </a:schemeClr>
                </a:solidFill>
              </a:rPr>
              <a:t> </a:t>
            </a:r>
            <a:r>
              <a:rPr lang="en-US" dirty="0" err="1">
                <a:solidFill>
                  <a:schemeClr val="tx1">
                    <a:lumMod val="50000"/>
                    <a:lumOff val="50000"/>
                  </a:schemeClr>
                </a:solidFill>
              </a:rPr>
              <a:t>i</a:t>
            </a:r>
            <a:r>
              <a:rPr lang="en-US" dirty="0">
                <a:solidFill>
                  <a:schemeClr val="tx1">
                    <a:lumMod val="50000"/>
                    <a:lumOff val="50000"/>
                  </a:schemeClr>
                </a:solidFill>
              </a:rPr>
              <a:t> </a:t>
            </a:r>
            <a:r>
              <a:rPr lang="en-US" dirty="0" err="1">
                <a:solidFill>
                  <a:schemeClr val="tx1">
                    <a:lumMod val="50000"/>
                    <a:lumOff val="50000"/>
                  </a:schemeClr>
                </a:solidFill>
              </a:rPr>
              <a:t>sastoji</a:t>
            </a:r>
            <a:r>
              <a:rPr lang="en-US" dirty="0">
                <a:solidFill>
                  <a:schemeClr val="tx1">
                    <a:lumMod val="50000"/>
                    <a:lumOff val="50000"/>
                  </a:schemeClr>
                </a:solidFill>
              </a:rPr>
              <a:t> se od </a:t>
            </a:r>
            <a:r>
              <a:rPr lang="en-US" dirty="0" err="1">
                <a:solidFill>
                  <a:schemeClr val="tx1">
                    <a:lumMod val="50000"/>
                    <a:lumOff val="50000"/>
                  </a:schemeClr>
                </a:solidFill>
              </a:rPr>
              <a:t>neutralnog</a:t>
            </a:r>
            <a:r>
              <a:rPr lang="en-US" dirty="0">
                <a:solidFill>
                  <a:schemeClr val="tx1">
                    <a:lumMod val="50000"/>
                    <a:lumOff val="50000"/>
                  </a:schemeClr>
                </a:solidFill>
              </a:rPr>
              <a:t> </a:t>
            </a:r>
            <a:r>
              <a:rPr lang="en-US" dirty="0" err="1">
                <a:solidFill>
                  <a:schemeClr val="tx1">
                    <a:lumMod val="50000"/>
                    <a:lumOff val="50000"/>
                  </a:schemeClr>
                </a:solidFill>
              </a:rPr>
              <a:t>JEZGRA</a:t>
            </a:r>
            <a:r>
              <a:rPr lang="en-US" dirty="0">
                <a:solidFill>
                  <a:schemeClr val="tx1">
                    <a:lumMod val="50000"/>
                    <a:lumOff val="50000"/>
                  </a:schemeClr>
                </a:solidFill>
              </a:rPr>
              <a:t> </a:t>
            </a:r>
            <a:r>
              <a:rPr lang="en-US" dirty="0" err="1">
                <a:solidFill>
                  <a:schemeClr val="tx1">
                    <a:lumMod val="50000"/>
                    <a:lumOff val="50000"/>
                  </a:schemeClr>
                </a:solidFill>
              </a:rPr>
              <a:t>i</a:t>
            </a:r>
            <a:r>
              <a:rPr lang="en-US" dirty="0">
                <a:solidFill>
                  <a:schemeClr val="tx1">
                    <a:lumMod val="50000"/>
                    <a:lumOff val="50000"/>
                  </a:schemeClr>
                </a:solidFill>
              </a:rPr>
              <a:t> </a:t>
            </a:r>
            <a:r>
              <a:rPr lang="en-US" dirty="0" err="1">
                <a:solidFill>
                  <a:schemeClr val="tx1">
                    <a:lumMod val="50000"/>
                    <a:lumOff val="50000"/>
                  </a:schemeClr>
                </a:solidFill>
              </a:rPr>
              <a:t>DVOJNOG</a:t>
            </a:r>
            <a:r>
              <a:rPr lang="en-US" dirty="0">
                <a:solidFill>
                  <a:schemeClr val="tx1">
                    <a:lumMod val="50000"/>
                    <a:lumOff val="50000"/>
                  </a:schemeClr>
                </a:solidFill>
              </a:rPr>
              <a:t> </a:t>
            </a:r>
            <a:r>
              <a:rPr lang="en-US" dirty="0" err="1">
                <a:solidFill>
                  <a:schemeClr val="tx1">
                    <a:lumMod val="50000"/>
                    <a:lumOff val="50000"/>
                  </a:schemeClr>
                </a:solidFill>
              </a:rPr>
              <a:t>ELEKTRIČNOG</a:t>
            </a:r>
            <a:r>
              <a:rPr lang="en-US" dirty="0">
                <a:solidFill>
                  <a:schemeClr val="tx1">
                    <a:lumMod val="50000"/>
                    <a:lumOff val="50000"/>
                  </a:schemeClr>
                </a:solidFill>
              </a:rPr>
              <a:t> </a:t>
            </a:r>
            <a:r>
              <a:rPr lang="en-US" dirty="0" err="1">
                <a:solidFill>
                  <a:schemeClr val="tx1">
                    <a:lumMod val="50000"/>
                    <a:lumOff val="50000"/>
                  </a:schemeClr>
                </a:solidFill>
              </a:rPr>
              <a:t>SLOJA</a:t>
            </a:r>
            <a:endParaRPr lang="en-US" dirty="0">
              <a:solidFill>
                <a:schemeClr val="tx1">
                  <a:lumMod val="50000"/>
                  <a:lumOff val="50000"/>
                </a:schemeClr>
              </a:solidFill>
            </a:endParaRPr>
          </a:p>
        </p:txBody>
      </p:sp>
    </p:spTree>
    <p:extLst>
      <p:ext uri="{BB962C8B-B14F-4D97-AF65-F5344CB8AC3E}">
        <p14:creationId xmlns:p14="http://schemas.microsoft.com/office/powerpoint/2010/main" val="2832542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RMAAAC3CAMAAAAGjUrGAAACAVBMVEX///8AzP/MzMwAAAAAyf9waWcA0v8AeZbp6ekAzv9ybWrQzMsA1P8Aw+8Abovw8PDe3t4dAAD4+Pjd9v+k6f8At+BPRUGizNsAjrD3/f+QjIo1JBwAUmsA1v8AyfcAp80AYHlVTUkAg6MjAADXzMhqamqMjIwcHBykpKR5eXlJSUmEhITU1NS/zNBNzPHDw8OGzOKuzNZszOmYzN1kzOsAACi5zNLa/f9UVFT///FEAAC5ublfX1+rzNeMzOB6zOX/78o4ODgAABnVs5nX4/X15MgAADsAAErizMUAACAYGBgVTG+8xtTLroNjJQC0j2gtAAAAH1S/3v5BgKgAAAycx+IALFIAADEAAECISgD/8+L13LQ8OFLr//Tnx6/I7v/gxJgAGTuhqqC7waijfD1OKABlSCu13+BVcY6BmK9IEQCo8P9af4rOwKODqMiYf1iDZEmbcEFHLzMqQGCCUxencTrS2OgAIU5jlrjEt6ynjlj/5tE1ABiIcGJ9SRw4e6UrXIxWHgAANmlRVXS1mYOOj3wvToDBsohQNRwqI0Sis7qMYjltOwByVCIiNT6hfmBOYoacxO3h5c6vrrmGh2ZEGwCeYxL0zakmW10AOEyZtcdzSTJslKuKnpxKNFaCPgAAGzEAM2wxZ4qrq452c5U0P1HD0L9kWWm4hVFSAACXstcg6lW7AAAS+0lEQVR4nO2djX8TR3rHRztNKmXISayaqHJz2+QYm7WtXeuNBVlIAmyBEmwLDAZOXGzfAQHT2OBAHDlqYkOAa4kvOeMkbl3aO+BKCX9lZ/ZF2jfJb+tIlvf3SWRpdxntfPXMM2/PzALgypUrV87J73UkmTTrSDJbEuvMl6d57V3vUSfSY2HAiWS2Ji/0O5FMV6f13XbkMrHKZWKVy8Qql4lVLhOrXCZWuUyscplY5TKxymVilcvEKpeJVS4Tq1wmVrUDkw4dk8NBB9RcJv/ggP7l0yqTjvf2/d32xTWXydsOZOHNX71VY/Jrz7blazYT3/bzsM9lsneYiDnRZWJg4othjEMeLibkXCYqkyxmGAbHYwjhDZuLmE1ujUk8lNwNTCREmKCQQMF4xGh0XTCcJ4kRzm2FCf2HDdNvESYxmUkijjHDxTCxFqlhtkSEoyHEIGkrTBKIwboSyiWjiazBmbUIkzgtOyibkeK+DMXDoFijbFGEWZK10IaYcKLI6ao3EWNURSCGEPkJEMZCvNWYeHIMI+QYhJMipUOdSyPzTpCL4pKQ4dZn4stJDMm0kKilJ+Y47W0UIUYVlrSjrcLE40vGsuT3SsZVJqhhBZRAxCtrHxoxERms5BqhrD3bqhDDtRgT4mZRNJbwbIxJFgmhqrE3YBLXZRpbimNOj4R8pdBqTKIFgZQglNVy0LBqCGFBFJh162LRkGmcMSbCGZFQh9ZiTEj1KmchJNs6TpgxcPF4DZMvLlIvsY4/8QnIkGdsbJeEEGMW12JMlJ8Vc1lSCyALkixp6OKMjiDJ0HpMcmZDEAyQLUTUOrqlmHhICz9DWwxJzmOSkj218lV+Zax9qstEMhuCoUCKVjNBmdZj4knWa3VrN63LlKi9r8fEaggol6y16y1WRM5LvtZjUk+aO8R2zOoxEa2ZJjVzQUsianNa2EVMfI1acptgQp2Q5qrs7GQ3Mam6BoujacCEszoMSdfxTtr4E7kJs1uYiLQRjnDc7lw9Jj5ryUmKtS63DTIU3U1MPFyIeED7dlzdesfSAMHGWs4CRXHhu4EJvSQjcT67ctOQibm2NbV6LP4GKZX7LmDCZTM5sYCzTMGmF9eQCR0q0WfZ7I0SZkPhdgkTH2nE41AiliMdXA+3GR/rMbXakLno+QRjyVLPtz4TucrEoiBITJI4CJvucqOxgli1fCALElG2nZoVaedbkAlnvPcovW1MWvKi3PPHVktpOKYUZ+g4GulCJSz/kBgRygryaXJBononrcdExMYal3pC4gli2USO4rFpta0z9ihGQ6Fs3KbQESYkNTERk6SQ/nzrMSF+wzjOESfNS1KAkghzGNVG1zbMpK5EgbH12i3HxCfGpKT5Hj0ZYtukzyeGrCVgG3NedWr3hkxYR1bXsJHNMInheNY6aC9ii4d0gEkdNWTS1e0EEwbWRWtm4ovmBJyzc6S2lXAzmPQ6w+TghpmQSkAICQnGMsrWUG3NRK5iMliUUOMJ3b3EhMO0ZZWJYv0Y4x5nQqpdJichHIttKhalvZl4fD7iU2yaqnuZiYd2gzcbsNT+TDYvl4nLZPNMfNtXk5lwb25fv9YzefsdB9RcJr/5Rwf0XpVJF9zvhJrHhAX+I+86oZ6uapJ+Z8RG6v2OO8rE70wPc4fU9xFvT2UHmQR6YTMHbtZXD/yoy24hzY4xYY4chNCR5Uc7pj4Ijx7ptW4xQ5iEty8rEy8DiJk4s6XNjqnnCLlDq6V0vP/mhpYAiVyDs75//idr2ek+mDbtaONVv97v9Xu9XtbLqp+0837d7bGszc0aU1P+BCKBOfIyZ3dJQFd0vV4QCJvOp3ke2owQdry/bwNNpjjCONqgVWjDpPOgnzd+3/QHcEa5vVsww9xe+7ksfyp+OKheMHuhdtOfnzsGB0F95T+7o1zsv3soCB7csLXI2TvrJNgN7KBQJlxCitnO5muSp+cbRCnaMOn8yA94w5HUHCh+odzjMDxc8XpHyqCUHgSrJ719Q1jAfeHi6XApTX7wVFoA80NP+DAgB+tB+fK+eurVpfD8EPlb4UmWC/Rlnk8PzQ9hPkgT5Mm5FHmZHyqshMmpoD6RPmAHhTChM5PIGoRIZ03UHr08UY1tpud82ZBoy+QoXRlpsZ0vFcsgTKY+CIKRcuV3gX8Nrp4MfxUcPlWAo8XTpUNP4AS4+7o/8/XCZThYLH/5aANMbtFkx79InZkYXpw+Hy4u5mE1wfMfw1Dq3uhI6OsFYievysP3zZStUHrf36dGZlrMQMRIHebgsL2d+ARySdLjedPM5IhteyX1DdCYTDygTIqnycvqya9GwfBZOQvsyhU4Ng4PA/D1uWPnByvM7Qv1DKXG5OJDuEaK4HOSVin9EB6++jwPJ9QEQdqQYKnPJkEe9lmYqHOpFjPI4WpsWRTrxwpFLbBdGVy1Mjly3LYx9HDwyaCfVZikwiqTmdWLP3xRZfLJ9f6xPBxVszD56I91mQwTXxGgbpiUnVvEuEha92bG71yBh0vdHWNagqV/u35mrFJNcHjRLkEzFMJEMDDxZbQIVY7BgjYcJuqDeRmsRq2KauyYqez0HLetMooQXgzfW5B97OswSPUvlHrm//1w8XzgzEL+4gu4PHt/Gj7ePwO+PY3nlhaPnQ/eff79oaBdUsRx/OnEWuoAKTSFpROxPIRT/g/m74SLJzsIie+OvDua//AhfD17dhpOnSmD2ftpYekRTfD09ycmrImljVAIk6wSl6r5DlwtJJxo28unTNQTCboYx8ykx95KQIBUwHJ97A94abVIPrHkLznqDciv3gDr9dKqmdShXnwFDrIBNlCnRmb9rF92WCxL3pL/gVx3k3dgupd/8Ii+ox/kF0CvLZEEAWs/yZeGaSMTj4QRKlQrnkT9mRd1dZZu6FCUsRmY9By3z8Umdez8o7p1TmMRJl021fix7/5cP0EDFLl9kkxENzBmzAny6iybK3X+hD3es7WcNFl9Oigba7PJSJTgFiW+tB4T9viRJmVqu+qD1eZUfSbm6dusGu9j006pMTnoyAaVTVFftRNvZlKNIEowpsgNLW7MEhEg6pg0cwfS7arqzU1MSCtMaZLQEDNDMFE1WA6Z1ntmcMa2D7h71WtiwhRyVaswBhNp4bdIa7wpCzVpz8DSjt3d0pho3kMrO7TBr6wTEwXlUNy4RkAktZDcVU5mxPZkEkLIOM9PGrFYqWHEgqgVEhlJQj2PastK2rLsyN5Dq0+UupZLJrU2vsYpSjhpwatJrCtGbckkU/MenNhgnKRWP4t6Jm1WdpR6h66HUgbSSA8GMxuZ9ZdQbZ1MWzLxxRCK0aIi9we1BaxGmTqEXEiohtW0WdnR2idKiVHXABnXuCshpnHzcmad2tJODF7C1FSlMc4EWLIgOw/bvmKb2olaILCxWaZiQnTxFKXBxdA6/eJ2kKkdm7GMzWb049MhrNlQtqCb22gzOzEx4ej4EtJP5Sjb26hHJEZdn+sRsLIIPisk252JxxdPGHc6iuvH7KNYm/QQQ4pTLiDG1+Zlx0Yh0mKpDpnkMsbpQB8qZNraTgwNELHWZLVut1CT3GdsMzvR1TuiLuscwhvfRa1N7CStDSpVmfgkrNs9obYL2OaY7OJxNt469ij70o0z8eVisZxW2NphPFY3bVyHCYexac+NZE7vVZR5DW2a0Lf7x+31M+k1fxIzeBBONDrWUHVCXbMj+7GCHZ/fYXlH9nJOG2PWDMEFunrHpnbhEpmoT7Gb6lAkXcLo08ZmfSY7AZZ5QLZOcOEmxWuxoH5n4gZ5w0/HQ0b3ydw+ier7MyIdI5HbrVx1IE6ijfrqnjaclYlpvtjpfct3gglvmUOnmaqWmpC+hMjtesWvRDGWfFU70fY+Ysz+RJYByi5gkrbGWtBV/agaVaH+zVB70Q+mGIcklY2KtBi3RvEnrc/EjERhIiDGNGxPN96QjxMmtqFuCUz3B5Ah5rhGcUotz8SCRKl3bGb3JEH00a1p6wxE0p031co5VEhY2/a1eLaWZhLwmkJPZMlMskpYmlVJiamzmY8OjiQ2intsaSadhhgLTTTu0eeLZ5PbWSBk1wfU4mNbmYm3J2KDhPgT7m0i+WXL4hrEUXthJLB9ebt3gknXcYLEJt4eOqL68fZe2MdsX5HOHWDiPwiPdx61xlH7A14nZL1PbV3GTjJh/d6tNpIpEx7C7l94MY2yfmcHmQTkM1ujQpiwB39pIlR0ndfOMQmo57Rv2xQcwsTGuH8RsTvCJBAJsIDVzgUAG/DKiMxfTq6zqfRkdnwzwzN3gIl8hHhxTX76DTIig7/00sN9JhdKfiRyiG03Jkp6Xq3oMCgif44wKBDxgwgBw9JobY1ZwB/x+700ftrLkmORCGJYFNgCk1JHN98tKe8Lb41ujwnaviJv1Zg8lrNa25tbojNxKCQJOXIoRgNpKMRYlSeiIVUR+T9ZIcTE0FbsZAAO5uGYwufM8raYhJxQ9Xle/v3Krn/x2qaF9OkbKIFQHCEhjugphEK56vmEFEc4xMRiyqMBUAJjUeC3MEY6cGIQ3D0bHu9+I1jqv3F7ufLZH+6nOh7e2HQMvNP7FfgPvEOyj+XthOUsYhxKShmO5DSXY5I0KCIrSEkVABVOSHQ4TIzmssp6tWRSEH7zwdaYfH4x2D86eTZ1ZnnyVOrm677V+3QVVgswYaKcQH9wCSEmqgxyebhQQiyghCDSHm2WdNszGhQhl6CLR1CB4+hem5LPw+HIVpncPUsYDHwY7F+ePBS8SQrS/MMWYAIfYySpmxYa499FZRI3oQzsqDvLVud1xTgFJ8kExTe3xAQOHoNrqZGx4UfEToYXU/107dTLlmBC3IaHkxjrQlZRHvDg1NU29Nki9Za77tsCk1JHp1zvVLp6gyzP94ZLb0yBSufKV2tNZ7L/HYnGd3jWT5WLR3N1prq3wsQ57YA/cSI9l4nLxGXSHCbjPXJt8/1Y/ps6K1v3HpO8UgMPzJVWNr+Us02YfN9dBksXfrjA/7g8DodunsvDl9+8gI+vlYcvhae7P5nZg0wGvvj4zMTVRWIdPy2Q/t9vCZPr4VeLYKR8+WJ4dq14elPG0h5Mhn8/xISvLpJ2/U/nVCYTl+GgzCRY6v1hLzLJw9FK8OojwuS3C6UDYyOUyVK5NCTbyUh5di8yAfNdQ6mOqfmuvo6p8MDUiyncm+7lO+Y61giTgS5st/C97ZnU0+p/nNyz9U49pdKbspA9wWRLcpm4TFwmLhOXicvEZeIycZm4TFwmLhOXicvEZeIycZm4TFwmLhOXicvEZdLWTPY58CysJjPhnMiDLsbvV3/vgN5rLhNH8vCfGhO2+w0n9FZXw7veWfk7HclDJ7/+V7ly5crVZuSPaCv8cIQNN1gYyWorIEuRVnuqmFeOWGEjgYjp1iL6VZt+/bnaY7dKEfMSx3zvtUvK6eJa4L8mwIO60R+Tp9RkSmfKW7jvHVTlkHLTA3BsABqW0BVP6T68Wqy9T917rb4rXes2P6aJBZfVp8/0PwXjE0U4xaeHKivyI6qerHiHwDw/COalefJmBYD5xzS9pZkCH+C9K6DED6b4vvkhGtIqP9OqKUrdPqn80uNwMHXzHEjx9M54fi7F33r2hF/xzs+Rmw/T522V5P/7eJK9QXr35B89gDOgwM+BaT69AipKJvI/qr96Ef51DqweCubhcmktTx9RVYH//bfhhclL4eLJeRicvARelYfLMpPxUKr/0/8pHfL+Lnz17BU49pdzJfjxgbHmMOmYvhhWmYyO/3UQ3Lv+dfnY6OTF8F9mis/A0iLgwVJo9hy4uijfZGn/zEg59ePrCr17OVZ59dkTeJhcVL58SV1jNq0+PA7kb8OxVWKGs4uFYIo+oqpCLiilvzp0uPisAkcnT4H+Tx/eoEyO/hmUbi6D4d//4d0JJZ5zAfRd2b+5OF+nNDk2qZadcdhLV1ziK9fOkQL++hgcHX4GVk8wc6Aw/8lzwkS+SRp5upC69pre/ajMpJR+QXI6fDacIm/GZPc0O1Yirij1NwA+LxM7AZcJJPURVYfBwOK0wmSQMBmRTSq19HRkLHUzBAZoNJ4a45r65Hp/c5g8OPIufCpXAKTsFEnmZte+PUedxxM4NnwWpEaeh8Gtp7coE/km5WhcwoTevWIn+f99CSeO7R/zV46/3E8w3b2QfgyuEveZ+uzx/P+RgjMVBj9PkOSnzpTH4TKYvfAATsyefACXCZNpSMtbZf9CEQoHyiB17QaxuPvTMHZvsQKnSFFuji6fCA+fD4LSAziVWjr0sv/Gn07n4dNby6+e374zCIrkp/r5xrcXwjRqe4oGsU/dWyRM6N0TJn+EM8MnOuDYTxfTN8YhLxs7Kz+hCsjvwqD6JKraU6rUh1ZVXpD6iVUfZ6U8xqp6lfJMq83tb+CkWCUH9Olbyn2wysO3ao/VIocKtxZrJ69ce62ephcqWfBrWd6wJr9rsRp4s/ryu9qq7hQ1IFeuXLnaaf0/8tcNzvR1w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p:cNvSpPr>
            <a:spLocks noGrp="1"/>
          </p:cNvSpPr>
          <p:nvPr>
            <p:ph type="ctrTitle"/>
          </p:nvPr>
        </p:nvSpPr>
        <p:spPr>
          <a:xfrm>
            <a:off x="1295400" y="2286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38200"/>
            <a:ext cx="7159058" cy="191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43200"/>
            <a:ext cx="459090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4185" y="3200400"/>
            <a:ext cx="5573615" cy="183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343400"/>
            <a:ext cx="3733800" cy="2163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0235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RMAAAC3CAMAAAAGjUrGAAACAVBMVEX///8AzP/MzMwAAAAAyf9waWcA0v8AeZbp6ekAzv9ybWrQzMsA1P8Aw+8Abovw8PDe3t4dAAD4+Pjd9v+k6f8At+BPRUGizNsAjrD3/f+QjIo1JBwAUmsA1v8AyfcAp80AYHlVTUkAg6MjAADXzMhqamqMjIwcHBykpKR5eXlJSUmEhITU1NS/zNBNzPHDw8OGzOKuzNZszOmYzN1kzOsAACi5zNLa/f9UVFT///FEAAC5ublfX1+rzNeMzOB6zOX/78o4ODgAABnVs5nX4/X15MgAADsAAErizMUAACAYGBgVTG+8xtTLroNjJQC0j2gtAAAAH1S/3v5BgKgAAAycx+IALFIAADEAAECISgD/8+L13LQ8OFLr//Tnx6/I7v/gxJgAGTuhqqC7waijfD1OKABlSCu13+BVcY6BmK9IEQCo8P9af4rOwKODqMiYf1iDZEmbcEFHLzMqQGCCUxencTrS2OgAIU5jlrjEt6ynjlj/5tE1ABiIcGJ9SRw4e6UrXIxWHgAANmlRVXS1mYOOj3wvToDBsohQNRwqI0Sis7qMYjltOwByVCIiNT6hfmBOYoacxO3h5c6vrrmGh2ZEGwCeYxL0zakmW10AOEyZtcdzSTJslKuKnpxKNFaCPgAAGzEAM2wxZ4qrq452c5U0P1HD0L9kWWm4hVFSAACXstcg6lW7AAAS+0lEQVR4nO2djX8TR3rHRztNKmXISayaqHJz2+QYm7WtXeuNBVlIAmyBEmwLDAZOXGzfAQHT2OBAHDlqYkOAa4kvOeMkbl3aO+BKCX9lZ/ZF2jfJb+tIlvf3SWRpdxntfPXMM2/PzALgypUrV87J73UkmTTrSDJbEuvMl6d57V3vUSfSY2HAiWS2Ji/0O5FMV6f13XbkMrHKZWKVy8Qql4lVLhOrXCZWuUyscplY5TKxymVilcvEKpeJVS4Tq1wmVrUDkw4dk8NBB9RcJv/ggP7l0yqTjvf2/d32xTWXydsOZOHNX71VY/Jrz7blazYT3/bzsM9lsneYiDnRZWJg4othjEMeLibkXCYqkyxmGAbHYwjhDZuLmE1ujUk8lNwNTCREmKCQQMF4xGh0XTCcJ4kRzm2FCf2HDdNvESYxmUkijjHDxTCxFqlhtkSEoyHEIGkrTBKIwboSyiWjiazBmbUIkzgtOyibkeK+DMXDoFijbFGEWZK10IaYcKLI6ao3EWNURSCGEPkJEMZCvNWYeHIMI+QYhJMipUOdSyPzTpCL4pKQ4dZn4stJDMm0kKilJ+Y47W0UIUYVlrSjrcLE40vGsuT3SsZVJqhhBZRAxCtrHxoxERms5BqhrD3bqhDDtRgT4mZRNJbwbIxJFgmhqrE3YBLXZRpbimNOj4R8pdBqTKIFgZQglNVy0LBqCGFBFJh162LRkGmcMSbCGZFQh9ZiTEj1KmchJNs6TpgxcPF4DZMvLlIvsY4/8QnIkGdsbJeEEGMW12JMlJ8Vc1lSCyALkixp6OKMjiDJ0HpMcmZDEAyQLUTUOrqlmHhICz9DWwxJzmOSkj218lV+Zax9qstEMhuCoUCKVjNBmdZj4knWa3VrN63LlKi9r8fEaggol6y16y1WRM5LvtZjUk+aO8R2zOoxEa2ZJjVzQUsianNa2EVMfI1acptgQp2Q5qrs7GQ3Mam6BoujacCEszoMSdfxTtr4E7kJs1uYiLQRjnDc7lw9Jj5ryUmKtS63DTIU3U1MPFyIeED7dlzdesfSAMHGWs4CRXHhu4EJvSQjcT67ctOQibm2NbV6LP4GKZX7LmDCZTM5sYCzTMGmF9eQCR0q0WfZ7I0SZkPhdgkTH2nE41AiliMdXA+3GR/rMbXakLno+QRjyVLPtz4TucrEoiBITJI4CJvucqOxgli1fCALElG2nZoVaedbkAlnvPcovW1MWvKi3PPHVktpOKYUZ+g4GulCJSz/kBgRygryaXJBononrcdExMYal3pC4gli2USO4rFpta0z9ihGQ6Fs3KbQESYkNTERk6SQ/nzrMSF+wzjOESfNS1KAkghzGNVG1zbMpK5EgbH12i3HxCfGpKT5Hj0ZYtukzyeGrCVgG3NedWr3hkxYR1bXsJHNMInheNY6aC9ii4d0gEkdNWTS1e0EEwbWRWtm4ovmBJyzc6S2lXAzmPQ6w+TghpmQSkAICQnGMsrWUG3NRK5iMliUUOMJ3b3EhMO0ZZWJYv0Y4x5nQqpdJichHIttKhalvZl4fD7iU2yaqnuZiYd2gzcbsNT+TDYvl4nLZPNMfNtXk5lwb25fv9YzefsdB9RcJr/5Rwf0XpVJF9zvhJrHhAX+I+86oZ6uapJ+Z8RG6v2OO8rE70wPc4fU9xFvT2UHmQR6YTMHbtZXD/yoy24hzY4xYY4chNCR5Uc7pj4Ijx7ptW4xQ5iEty8rEy8DiJk4s6XNjqnnCLlDq6V0vP/mhpYAiVyDs75//idr2ek+mDbtaONVv97v9Xu9XtbLqp+0837d7bGszc0aU1P+BCKBOfIyZ3dJQFd0vV4QCJvOp3ke2owQdry/bwNNpjjCONqgVWjDpPOgnzd+3/QHcEa5vVsww9xe+7ksfyp+OKheMHuhdtOfnzsGB0F95T+7o1zsv3soCB7csLXI2TvrJNgN7KBQJlxCitnO5muSp+cbRCnaMOn8yA94w5HUHCh+odzjMDxc8XpHyqCUHgSrJ719Q1jAfeHi6XApTX7wVFoA80NP+DAgB+tB+fK+eurVpfD8EPlb4UmWC/Rlnk8PzQ9hPkgT5Mm5FHmZHyqshMmpoD6RPmAHhTChM5PIGoRIZ03UHr08UY1tpud82ZBoy+QoXRlpsZ0vFcsgTKY+CIKRcuV3gX8Nrp4MfxUcPlWAo8XTpUNP4AS4+7o/8/XCZThYLH/5aANMbtFkx79InZkYXpw+Hy4u5mE1wfMfw1Dq3uhI6OsFYievysP3zZStUHrf36dGZlrMQMRIHebgsL2d+ARySdLjedPM5IhteyX1DdCYTDygTIqnycvqya9GwfBZOQvsyhU4Ng4PA/D1uWPnByvM7Qv1DKXG5OJDuEaK4HOSVin9EB6++jwPJ9QEQdqQYKnPJkEe9lmYqHOpFjPI4WpsWRTrxwpFLbBdGVy1Mjly3LYx9HDwyaCfVZikwiqTmdWLP3xRZfLJ9f6xPBxVszD56I91mQwTXxGgbpiUnVvEuEha92bG71yBh0vdHWNagqV/u35mrFJNcHjRLkEzFMJEMDDxZbQIVY7BgjYcJuqDeRmsRq2KauyYqez0HLetMooQXgzfW5B97OswSPUvlHrm//1w8XzgzEL+4gu4PHt/Gj7ePwO+PY3nlhaPnQ/eff79oaBdUsRx/OnEWuoAKTSFpROxPIRT/g/m74SLJzsIie+OvDua//AhfD17dhpOnSmD2ftpYekRTfD09ycmrImljVAIk6wSl6r5DlwtJJxo28unTNQTCboYx8ykx95KQIBUwHJ97A94abVIPrHkLznqDciv3gDr9dKqmdShXnwFDrIBNlCnRmb9rF92WCxL3pL/gVx3k3dgupd/8Ii+ox/kF0CvLZEEAWs/yZeGaSMTj4QRKlQrnkT9mRd1dZZu6FCUsRmY9By3z8Umdez8o7p1TmMRJl021fix7/5cP0EDFLl9kkxENzBmzAny6iybK3X+hD3es7WcNFl9Oigba7PJSJTgFiW+tB4T9viRJmVqu+qD1eZUfSbm6dusGu9j006pMTnoyAaVTVFftRNvZlKNIEowpsgNLW7MEhEg6pg0cwfS7arqzU1MSCtMaZLQEDNDMFE1WA6Z1ntmcMa2D7h71WtiwhRyVaswBhNp4bdIa7wpCzVpz8DSjt3d0pho3kMrO7TBr6wTEwXlUNy4RkAktZDcVU5mxPZkEkLIOM9PGrFYqWHEgqgVEhlJQj2PastK2rLsyN5Dq0+UupZLJrU2vsYpSjhpwatJrCtGbckkU/MenNhgnKRWP4t6Jm1WdpR6h66HUgbSSA8GMxuZ9ZdQbZ1MWzLxxRCK0aIi9we1BaxGmTqEXEiohtW0WdnR2idKiVHXABnXuCshpnHzcmad2tJODF7C1FSlMc4EWLIgOw/bvmKb2olaILCxWaZiQnTxFKXBxdA6/eJ2kKkdm7GMzWb049MhrNlQtqCb22gzOzEx4ej4EtJP5Sjb26hHJEZdn+sRsLIIPisk252JxxdPGHc6iuvH7KNYm/QQQ4pTLiDG1+Zlx0Yh0mKpDpnkMsbpQB8qZNraTgwNELHWZLVut1CT3GdsMzvR1TuiLuscwhvfRa1N7CStDSpVmfgkrNs9obYL2OaY7OJxNt469ij70o0z8eVisZxW2NphPFY3bVyHCYexac+NZE7vVZR5DW2a0Lf7x+31M+k1fxIzeBBONDrWUHVCXbMj+7GCHZ/fYXlH9nJOG2PWDMEFunrHpnbhEpmoT7Gb6lAkXcLo08ZmfSY7AZZ5QLZOcOEmxWuxoH5n4gZ5w0/HQ0b3ydw+ier7MyIdI5HbrVx1IE6ijfrqnjaclYlpvtjpfct3gglvmUOnmaqWmpC+hMjtesWvRDGWfFU70fY+Ysz+RJYByi5gkrbGWtBV/agaVaH+zVB70Q+mGIcklY2KtBi3RvEnrc/EjERhIiDGNGxPN96QjxMmtqFuCUz3B5Ah5rhGcUotz8SCRKl3bGb3JEH00a1p6wxE0p031co5VEhY2/a1eLaWZhLwmkJPZMlMskpYmlVJiamzmY8OjiQ2intsaSadhhgLTTTu0eeLZ5PbWSBk1wfU4mNbmYm3J2KDhPgT7m0i+WXL4hrEUXthJLB9ebt3gknXcYLEJt4eOqL68fZe2MdsX5HOHWDiPwiPdx61xlH7A14nZL1PbV3GTjJh/d6tNpIpEx7C7l94MY2yfmcHmQTkM1ujQpiwB39pIlR0ndfOMQmo57Rv2xQcwsTGuH8RsTvCJBAJsIDVzgUAG/DKiMxfTq6zqfRkdnwzwzN3gIl8hHhxTX76DTIig7/00sN9JhdKfiRyiG03Jkp6Xq3oMCgif44wKBDxgwgBw9JobY1ZwB/x+700ftrLkmORCGJYFNgCk1JHN98tKe8Lb41ujwnaviJv1Zg8lrNa25tbojNxKCQJOXIoRgNpKMRYlSeiIVUR+T9ZIcTE0FbsZAAO5uGYwufM8raYhJxQ9Xle/v3Krn/x2qaF9OkbKIFQHCEhjugphEK56vmEFEc4xMRiyqMBUAJjUeC3MEY6cGIQ3D0bHu9+I1jqv3F7ufLZH+6nOh7e2HQMvNP7FfgPvEOyj+XthOUsYhxKShmO5DSXY5I0KCIrSEkVABVOSHQ4TIzmssp6tWRSEH7zwdaYfH4x2D86eTZ1ZnnyVOrm677V+3QVVgswYaKcQH9wCSEmqgxyebhQQiyghCDSHm2WdNszGhQhl6CLR1CB4+hem5LPw+HIVpncPUsYDHwY7F+ePBS8SQrS/MMWYAIfYySpmxYa499FZRI3oQzsqDvLVud1xTgFJ8kExTe3xAQOHoNrqZGx4UfEToYXU/107dTLlmBC3IaHkxjrQlZRHvDg1NU29Nki9Za77tsCk1JHp1zvVLp6gyzP94ZLb0yBSufKV2tNZ7L/HYnGd3jWT5WLR3N1prq3wsQ57YA/cSI9l4nLxGXSHCbjPXJt8/1Y/ps6K1v3HpO8UgMPzJVWNr+Us02YfN9dBksXfrjA/7g8DodunsvDl9+8gI+vlYcvhae7P5nZg0wGvvj4zMTVRWIdPy2Q/t9vCZPr4VeLYKR8+WJ4dq14elPG0h5Mhn8/xISvLpJ2/U/nVCYTl+GgzCRY6v1hLzLJw9FK8OojwuS3C6UDYyOUyVK5NCTbyUh5di8yAfNdQ6mOqfmuvo6p8MDUiyncm+7lO+Y61giTgS5st/C97ZnU0+p/nNyz9U49pdKbspA9wWRLcpm4TFwmLhOXicvEZeIycZm4TFwmLhOXicvEZeIycZm4TFwmLhOXicvEZdLWTPY58CysJjPhnMiDLsbvV3/vgN5rLhNH8vCfGhO2+w0n9FZXw7veWfk7HclDJ7/+V7ly5crVZuSPaCv8cIQNN1gYyWorIEuRVnuqmFeOWGEjgYjp1iL6VZt+/bnaY7dKEfMSx3zvtUvK6eJa4L8mwIO60R+Tp9RkSmfKW7jvHVTlkHLTA3BsABqW0BVP6T68Wqy9T917rb4rXes2P6aJBZfVp8/0PwXjE0U4xaeHKivyI6qerHiHwDw/COalefJmBYD5xzS9pZkCH+C9K6DED6b4vvkhGtIqP9OqKUrdPqn80uNwMHXzHEjx9M54fi7F33r2hF/xzs+Rmw/T522V5P/7eJK9QXr35B89gDOgwM+BaT69AipKJvI/qr96Ef51DqweCubhcmktTx9RVYH//bfhhclL4eLJeRicvARelYfLMpPxUKr/0/8pHfL+Lnz17BU49pdzJfjxgbHmMOmYvhhWmYyO/3UQ3Lv+dfnY6OTF8F9mis/A0iLgwVJo9hy4uijfZGn/zEg59ePrCr17OVZ59dkTeJhcVL58SV1jNq0+PA7kb8OxVWKGs4uFYIo+oqpCLiilvzp0uPisAkcnT4H+Tx/eoEyO/hmUbi6D4d//4d0JJZ5zAfRd2b+5OF+nNDk2qZadcdhLV1ziK9fOkQL++hgcHX4GVk8wc6Aw/8lzwkS+SRp5upC69pre/ajMpJR+QXI6fDacIm/GZPc0O1Yirij1NwA+LxM7AZcJJPURVYfBwOK0wmSQMBmRTSq19HRkLHUzBAZoNJ4a45r65Hp/c5g8OPIufCpXAKTsFEnmZte+PUedxxM4NnwWpEaeh8Gtp7coE/km5WhcwoTevWIn+f99CSeO7R/zV46/3E8w3b2QfgyuEveZ+uzx/P+RgjMVBj9PkOSnzpTH4TKYvfAATsyefACXCZNpSMtbZf9CEQoHyiB17QaxuPvTMHZvsQKnSFFuji6fCA+fD4LSAziVWjr0sv/Gn07n4dNby6+e374zCIrkp/r5xrcXwjRqe4oGsU/dWyRM6N0TJn+EM8MnOuDYTxfTN8YhLxs7Kz+hCsjvwqD6JKraU6rUh1ZVXpD6iVUfZ6U8xqp6lfJMq83tb+CkWCUH9Olbyn2wysO3ao/VIocKtxZrJ69ce62ephcqWfBrWd6wJr9rsRp4s/ryu9qq7hQ1IFeuXLnaaf0/8tcNzvR1w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p:cNvSpPr>
            <a:spLocks noGrp="1"/>
          </p:cNvSpPr>
          <p:nvPr>
            <p:ph type="ctrTitle"/>
          </p:nvPr>
        </p:nvSpPr>
        <p:spPr>
          <a:xfrm>
            <a:off x="1295400" y="2286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0"/>
            <a:ext cx="7620000" cy="4038600"/>
          </a:xfrm>
          <a:prstGeom prst="rect">
            <a:avLst/>
          </a:prstGeom>
          <a:noFill/>
          <a:ln>
            <a:noFill/>
          </a:ln>
        </p:spPr>
      </p:pic>
      <p:sp>
        <p:nvSpPr>
          <p:cNvPr id="9" name="Rectangle 8"/>
          <p:cNvSpPr/>
          <p:nvPr/>
        </p:nvSpPr>
        <p:spPr>
          <a:xfrm>
            <a:off x="446520" y="990600"/>
            <a:ext cx="8836025" cy="923330"/>
          </a:xfrm>
          <a:prstGeom prst="rect">
            <a:avLst/>
          </a:prstGeom>
        </p:spPr>
        <p:txBody>
          <a:bodyPr wrap="square">
            <a:spAutoFit/>
          </a:bodyPr>
          <a:lstStyle/>
          <a:p>
            <a:r>
              <a:rPr lang="en-US" dirty="0" err="1"/>
              <a:t>proces</a:t>
            </a:r>
            <a:r>
              <a:rPr lang="en-US" dirty="0"/>
              <a:t> </a:t>
            </a:r>
            <a:r>
              <a:rPr lang="en-US" dirty="0" err="1"/>
              <a:t>agregacije</a:t>
            </a:r>
            <a:r>
              <a:rPr lang="en-US" dirty="0"/>
              <a:t> </a:t>
            </a:r>
            <a:r>
              <a:rPr lang="en-US" dirty="0" err="1"/>
              <a:t>koloidnih</a:t>
            </a:r>
            <a:r>
              <a:rPr lang="en-US" dirty="0"/>
              <a:t> </a:t>
            </a:r>
            <a:r>
              <a:rPr lang="en-US" dirty="0" err="1"/>
              <a:t>čestica</a:t>
            </a:r>
            <a:r>
              <a:rPr lang="en-US" dirty="0"/>
              <a:t> = </a:t>
            </a:r>
            <a:r>
              <a:rPr lang="en-US" i="1" dirty="0" err="1"/>
              <a:t>starenje</a:t>
            </a:r>
            <a:r>
              <a:rPr lang="en-US" i="1" dirty="0"/>
              <a:t> </a:t>
            </a:r>
            <a:r>
              <a:rPr lang="en-US" i="1" dirty="0" err="1"/>
              <a:t>koloidnih</a:t>
            </a:r>
            <a:r>
              <a:rPr lang="en-US" i="1" dirty="0"/>
              <a:t> </a:t>
            </a:r>
            <a:r>
              <a:rPr lang="en-US" i="1" dirty="0" err="1"/>
              <a:t>sistema</a:t>
            </a:r>
            <a:r>
              <a:rPr lang="en-US" i="1" dirty="0"/>
              <a:t> </a:t>
            </a:r>
            <a:endParaRPr lang="en-US" dirty="0"/>
          </a:p>
          <a:p>
            <a:pPr lvl="0"/>
            <a:r>
              <a:rPr lang="en-US" dirty="0" err="1"/>
              <a:t>kao</a:t>
            </a:r>
            <a:r>
              <a:rPr lang="en-US" dirty="0"/>
              <a:t> </a:t>
            </a:r>
            <a:r>
              <a:rPr lang="en-US" dirty="0" err="1" smtClean="0"/>
              <a:t>posledica</a:t>
            </a:r>
            <a:r>
              <a:rPr lang="en-US" dirty="0" smtClean="0"/>
              <a:t> </a:t>
            </a:r>
            <a:r>
              <a:rPr lang="en-US" dirty="0" err="1"/>
              <a:t>starenja</a:t>
            </a:r>
            <a:r>
              <a:rPr lang="en-US" dirty="0"/>
              <a:t> =&gt; </a:t>
            </a:r>
            <a:r>
              <a:rPr lang="en-US" dirty="0" err="1"/>
              <a:t>proces</a:t>
            </a:r>
            <a:r>
              <a:rPr lang="en-US" dirty="0"/>
              <a:t> </a:t>
            </a:r>
            <a:r>
              <a:rPr lang="en-US" dirty="0" err="1"/>
              <a:t>taloženja</a:t>
            </a:r>
            <a:r>
              <a:rPr lang="en-US" dirty="0"/>
              <a:t> (</a:t>
            </a:r>
            <a:r>
              <a:rPr lang="en-US" dirty="0" err="1"/>
              <a:t>pojava</a:t>
            </a:r>
            <a:r>
              <a:rPr lang="en-US" dirty="0"/>
              <a:t> </a:t>
            </a:r>
            <a:r>
              <a:rPr lang="en-US" dirty="0" err="1"/>
              <a:t>koagulata</a:t>
            </a:r>
            <a:r>
              <a:rPr lang="en-US" dirty="0"/>
              <a:t>) </a:t>
            </a:r>
          </a:p>
          <a:p>
            <a:pPr lvl="0"/>
            <a:r>
              <a:rPr lang="sr-Latn-ME" dirty="0"/>
              <a:t>Koagulacija je proces spajanja koloidnih čestica u krupnije agregate.</a:t>
            </a:r>
            <a:endParaRPr lang="en-US" dirty="0"/>
          </a:p>
        </p:txBody>
      </p:sp>
    </p:spTree>
    <p:extLst>
      <p:ext uri="{BB962C8B-B14F-4D97-AF65-F5344CB8AC3E}">
        <p14:creationId xmlns:p14="http://schemas.microsoft.com/office/powerpoint/2010/main" val="2825403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RMAAAC3CAMAAAAGjUrGAAACAVBMVEX///8AzP/MzMwAAAAAyf9waWcA0v8AeZbp6ekAzv9ybWrQzMsA1P8Aw+8Abovw8PDe3t4dAAD4+Pjd9v+k6f8At+BPRUGizNsAjrD3/f+QjIo1JBwAUmsA1v8AyfcAp80AYHlVTUkAg6MjAADXzMhqamqMjIwcHBykpKR5eXlJSUmEhITU1NS/zNBNzPHDw8OGzOKuzNZszOmYzN1kzOsAACi5zNLa/f9UVFT///FEAAC5ublfX1+rzNeMzOB6zOX/78o4ODgAABnVs5nX4/X15MgAADsAAErizMUAACAYGBgVTG+8xtTLroNjJQC0j2gtAAAAH1S/3v5BgKgAAAycx+IALFIAADEAAECISgD/8+L13LQ8OFLr//Tnx6/I7v/gxJgAGTuhqqC7waijfD1OKABlSCu13+BVcY6BmK9IEQCo8P9af4rOwKODqMiYf1iDZEmbcEFHLzMqQGCCUxencTrS2OgAIU5jlrjEt6ynjlj/5tE1ABiIcGJ9SRw4e6UrXIxWHgAANmlRVXS1mYOOj3wvToDBsohQNRwqI0Sis7qMYjltOwByVCIiNT6hfmBOYoacxO3h5c6vrrmGh2ZEGwCeYxL0zakmW10AOEyZtcdzSTJslKuKnpxKNFaCPgAAGzEAM2wxZ4qrq452c5U0P1HD0L9kWWm4hVFSAACXstcg6lW7AAAS+0lEQVR4nO2djX8TR3rHRztNKmXISayaqHJz2+QYm7WtXeuNBVlIAmyBEmwLDAZOXGzfAQHT2OBAHDlqYkOAa4kvOeMkbl3aO+BKCX9lZ/ZF2jfJb+tIlvf3SWRpdxntfPXMM2/PzALgypUrV87J73UkmTTrSDJbEuvMl6d57V3vUSfSY2HAiWS2Ji/0O5FMV6f13XbkMrHKZWKVy8Qql4lVLhOrXCZWuUyscplY5TKxymVilcvEKpeJVS4Tq1wmVrUDkw4dk8NBB9RcJv/ggP7l0yqTjvf2/d32xTWXydsOZOHNX71VY/Jrz7blazYT3/bzsM9lsneYiDnRZWJg4othjEMeLibkXCYqkyxmGAbHYwjhDZuLmE1ujUk8lNwNTCREmKCQQMF4xGh0XTCcJ4kRzm2FCf2HDdNvESYxmUkijjHDxTCxFqlhtkSEoyHEIGkrTBKIwboSyiWjiazBmbUIkzgtOyibkeK+DMXDoFijbFGEWZK10IaYcKLI6ao3EWNURSCGEPkJEMZCvNWYeHIMI+QYhJMipUOdSyPzTpCL4pKQ4dZn4stJDMm0kKilJ+Y47W0UIUYVlrSjrcLE40vGsuT3SsZVJqhhBZRAxCtrHxoxERms5BqhrD3bqhDDtRgT4mZRNJbwbIxJFgmhqrE3YBLXZRpbimNOj4R8pdBqTKIFgZQglNVy0LBqCGFBFJh162LRkGmcMSbCGZFQh9ZiTEj1KmchJNs6TpgxcPF4DZMvLlIvsY4/8QnIkGdsbJeEEGMW12JMlJ8Vc1lSCyALkixp6OKMjiDJ0HpMcmZDEAyQLUTUOrqlmHhICz9DWwxJzmOSkj218lV+Zax9qstEMhuCoUCKVjNBmdZj4knWa3VrN63LlKi9r8fEaggol6y16y1WRM5LvtZjUk+aO8R2zOoxEa2ZJjVzQUsianNa2EVMfI1acptgQp2Q5qrs7GQ3Mam6BoujacCEszoMSdfxTtr4E7kJs1uYiLQRjnDc7lw9Jj5ryUmKtS63DTIU3U1MPFyIeED7dlzdesfSAMHGWs4CRXHhu4EJvSQjcT67ctOQibm2NbV6LP4GKZX7LmDCZTM5sYCzTMGmF9eQCR0q0WfZ7I0SZkPhdgkTH2nE41AiliMdXA+3GR/rMbXakLno+QRjyVLPtz4TucrEoiBITJI4CJvucqOxgli1fCALElG2nZoVaedbkAlnvPcovW1MWvKi3PPHVktpOKYUZ+g4GulCJSz/kBgRygryaXJBononrcdExMYal3pC4gli2USO4rFpta0z9ihGQ6Fs3KbQESYkNTERk6SQ/nzrMSF+wzjOESfNS1KAkghzGNVG1zbMpK5EgbH12i3HxCfGpKT5Hj0ZYtukzyeGrCVgG3NedWr3hkxYR1bXsJHNMInheNY6aC9ii4d0gEkdNWTS1e0EEwbWRWtm4ovmBJyzc6S2lXAzmPQ6w+TghpmQSkAICQnGMsrWUG3NRK5iMliUUOMJ3b3EhMO0ZZWJYv0Y4x5nQqpdJichHIttKhalvZl4fD7iU2yaqnuZiYd2gzcbsNT+TDYvl4nLZPNMfNtXk5lwb25fv9YzefsdB9RcJr/5Rwf0XpVJF9zvhJrHhAX+I+86oZ6uapJ+Z8RG6v2OO8rE70wPc4fU9xFvT2UHmQR6YTMHbtZXD/yoy24hzY4xYY4chNCR5Uc7pj4Ijx7ptW4xQ5iEty8rEy8DiJk4s6XNjqnnCLlDq6V0vP/mhpYAiVyDs75//idr2ek+mDbtaONVv97v9Xu9XtbLqp+0837d7bGszc0aU1P+BCKBOfIyZ3dJQFd0vV4QCJvOp3ke2owQdry/bwNNpjjCONqgVWjDpPOgnzd+3/QHcEa5vVsww9xe+7ksfyp+OKheMHuhdtOfnzsGB0F95T+7o1zsv3soCB7csLXI2TvrJNgN7KBQJlxCitnO5muSp+cbRCnaMOn8yA94w5HUHCh+odzjMDxc8XpHyqCUHgSrJ719Q1jAfeHi6XApTX7wVFoA80NP+DAgB+tB+fK+eurVpfD8EPlb4UmWC/Rlnk8PzQ9hPkgT5Mm5FHmZHyqshMmpoD6RPmAHhTChM5PIGoRIZ03UHr08UY1tpud82ZBoy+QoXRlpsZ0vFcsgTKY+CIKRcuV3gX8Nrp4MfxUcPlWAo8XTpUNP4AS4+7o/8/XCZThYLH/5aANMbtFkx79InZkYXpw+Hy4u5mE1wfMfw1Dq3uhI6OsFYievysP3zZStUHrf36dGZlrMQMRIHebgsL2d+ARySdLjedPM5IhteyX1DdCYTDygTIqnycvqya9GwfBZOQvsyhU4Ng4PA/D1uWPnByvM7Qv1DKXG5OJDuEaK4HOSVin9EB6++jwPJ9QEQdqQYKnPJkEe9lmYqHOpFjPI4WpsWRTrxwpFLbBdGVy1Mjly3LYx9HDwyaCfVZikwiqTmdWLP3xRZfLJ9f6xPBxVszD56I91mQwTXxGgbpiUnVvEuEha92bG71yBh0vdHWNagqV/u35mrFJNcHjRLkEzFMJEMDDxZbQIVY7BgjYcJuqDeRmsRq2KauyYqez0HLetMooQXgzfW5B97OswSPUvlHrm//1w8XzgzEL+4gu4PHt/Gj7ePwO+PY3nlhaPnQ/eff79oaBdUsRx/OnEWuoAKTSFpROxPIRT/g/m74SLJzsIie+OvDua//AhfD17dhpOnSmD2ftpYekRTfD09ycmrImljVAIk6wSl6r5DlwtJJxo28unTNQTCboYx8ykx95KQIBUwHJ97A94abVIPrHkLznqDciv3gDr9dKqmdShXnwFDrIBNlCnRmb9rF92WCxL3pL/gVx3k3dgupd/8Ii+ox/kF0CvLZEEAWs/yZeGaSMTj4QRKlQrnkT9mRd1dZZu6FCUsRmY9By3z8Umdez8o7p1TmMRJl021fix7/5cP0EDFLl9kkxENzBmzAny6iybK3X+hD3es7WcNFl9Oigba7PJSJTgFiW+tB4T9viRJmVqu+qD1eZUfSbm6dusGu9j006pMTnoyAaVTVFftRNvZlKNIEowpsgNLW7MEhEg6pg0cwfS7arqzU1MSCtMaZLQEDNDMFE1WA6Z1ntmcMa2D7h71WtiwhRyVaswBhNp4bdIa7wpCzVpz8DSjt3d0pho3kMrO7TBr6wTEwXlUNy4RkAktZDcVU5mxPZkEkLIOM9PGrFYqWHEgqgVEhlJQj2PastK2rLsyN5Dq0+UupZLJrU2vsYpSjhpwatJrCtGbckkU/MenNhgnKRWP4t6Jm1WdpR6h66HUgbSSA8GMxuZ9ZdQbZ1MWzLxxRCK0aIi9we1BaxGmTqEXEiohtW0WdnR2idKiVHXABnXuCshpnHzcmad2tJODF7C1FSlMc4EWLIgOw/bvmKb2olaILCxWaZiQnTxFKXBxdA6/eJ2kKkdm7GMzWb049MhrNlQtqCb22gzOzEx4ej4EtJP5Sjb26hHJEZdn+sRsLIIPisk252JxxdPGHc6iuvH7KNYm/QQQ4pTLiDG1+Zlx0Yh0mKpDpnkMsbpQB8qZNraTgwNELHWZLVut1CT3GdsMzvR1TuiLuscwhvfRa1N7CStDSpVmfgkrNs9obYL2OaY7OJxNt469ij70o0z8eVisZxW2NphPFY3bVyHCYexac+NZE7vVZR5DW2a0Lf7x+31M+k1fxIzeBBONDrWUHVCXbMj+7GCHZ/fYXlH9nJOG2PWDMEFunrHpnbhEpmoT7Gb6lAkXcLo08ZmfSY7AZZ5QLZOcOEmxWuxoH5n4gZ5w0/HQ0b3ydw+ier7MyIdI5HbrVx1IE6ijfrqnjaclYlpvtjpfct3gglvmUOnmaqWmpC+hMjtesWvRDGWfFU70fY+Ysz+RJYByi5gkrbGWtBV/agaVaH+zVB70Q+mGIcklY2KtBi3RvEnrc/EjERhIiDGNGxPN96QjxMmtqFuCUz3B5Ah5rhGcUotz8SCRKl3bGb3JEH00a1p6wxE0p031co5VEhY2/a1eLaWZhLwmkJPZMlMskpYmlVJiamzmY8OjiQ2intsaSadhhgLTTTu0eeLZ5PbWSBk1wfU4mNbmYm3J2KDhPgT7m0i+WXL4hrEUXthJLB9ebt3gknXcYLEJt4eOqL68fZe2MdsX5HOHWDiPwiPdx61xlH7A14nZL1PbV3GTjJh/d6tNpIpEx7C7l94MY2yfmcHmQTkM1ujQpiwB39pIlR0ndfOMQmo57Rv2xQcwsTGuH8RsTvCJBAJsIDVzgUAG/DKiMxfTq6zqfRkdnwzwzN3gIl8hHhxTX76DTIig7/00sN9JhdKfiRyiG03Jkp6Xq3oMCgif44wKBDxgwgBw9JobY1ZwB/x+700ftrLkmORCGJYFNgCk1JHN98tKe8Lb41ujwnaviJv1Zg8lrNa25tbojNxKCQJOXIoRgNpKMRYlSeiIVUR+T9ZIcTE0FbsZAAO5uGYwufM8raYhJxQ9Xle/v3Krn/x2qaF9OkbKIFQHCEhjugphEK56vmEFEc4xMRiyqMBUAJjUeC3MEY6cGIQ3D0bHu9+I1jqv3F7ufLZH+6nOh7e2HQMvNP7FfgPvEOyj+XthOUsYhxKShmO5DSXY5I0KCIrSEkVABVOSHQ4TIzmssp6tWRSEH7zwdaYfH4x2D86eTZ1ZnnyVOrm677V+3QVVgswYaKcQH9wCSEmqgxyebhQQiyghCDSHm2WdNszGhQhl6CLR1CB4+hem5LPw+HIVpncPUsYDHwY7F+ePBS8SQrS/MMWYAIfYySpmxYa499FZRI3oQzsqDvLVud1xTgFJ8kExTe3xAQOHoNrqZGx4UfEToYXU/107dTLlmBC3IaHkxjrQlZRHvDg1NU29Nki9Za77tsCk1JHp1zvVLp6gyzP94ZLb0yBSufKV2tNZ7L/HYnGd3jWT5WLR3N1prq3wsQ57YA/cSI9l4nLxGXSHCbjPXJt8/1Y/ps6K1v3HpO8UgMPzJVWNr+Us02YfN9dBksXfrjA/7g8DodunsvDl9+8gI+vlYcvhae7P5nZg0wGvvj4zMTVRWIdPy2Q/t9vCZPr4VeLYKR8+WJ4dq14elPG0h5Mhn8/xISvLpJ2/U/nVCYTl+GgzCRY6v1hLzLJw9FK8OojwuS3C6UDYyOUyVK5NCTbyUh5di8yAfNdQ6mOqfmuvo6p8MDUiyncm+7lO+Y61giTgS5st/C97ZnU0+p/nNyz9U49pdKbspA9wWRLcpm4TFwmLhOXicvEZeIycZm4TFwmLhOXicvEZeIycZm4TFwmLhOXicvEZdLWTPY58CysJjPhnMiDLsbvV3/vgN5rLhNH8vCfGhO2+w0n9FZXw7veWfk7HclDJ7/+V7ly5crVZuSPaCv8cIQNN1gYyWorIEuRVnuqmFeOWGEjgYjp1iL6VZt+/bnaY7dKEfMSx3zvtUvK6eJa4L8mwIO60R+Tp9RkSmfKW7jvHVTlkHLTA3BsABqW0BVP6T68Wqy9T917rb4rXes2P6aJBZfVp8/0PwXjE0U4xaeHKivyI6qerHiHwDw/COalefJmBYD5xzS9pZkCH+C9K6DED6b4vvkhGtIqP9OqKUrdPqn80uNwMHXzHEjx9M54fi7F33r2hF/xzs+Rmw/T522V5P/7eJK9QXr35B89gDOgwM+BaT69AipKJvI/qr96Ef51DqweCubhcmktTx9RVYH//bfhhclL4eLJeRicvARelYfLMpPxUKr/0/8pHfL+Lnz17BU49pdzJfjxgbHmMOmYvhhWmYyO/3UQ3Lv+dfnY6OTF8F9mis/A0iLgwVJo9hy4uijfZGn/zEg59ePrCr17OVZ59dkTeJhcVL58SV1jNq0+PA7kb8OxVWKGs4uFYIo+oqpCLiilvzp0uPisAkcnT4H+Tx/eoEyO/hmUbi6D4d//4d0JJZ5zAfRd2b+5OF+nNDk2qZadcdhLV1ziK9fOkQL++hgcHX4GVk8wc6Aw/8lzwkS+SRp5upC69pre/ajMpJR+QXI6fDacIm/GZPc0O1Yirij1NwA+LxM7AZcJJPURVYfBwOK0wmSQMBmRTSq19HRkLHUzBAZoNJ4a45r65Hp/c5g8OPIufCpXAKTsFEnmZte+PUedxxM4NnwWpEaeh8Gtp7coE/km5WhcwoTevWIn+f99CSeO7R/zV46/3E8w3b2QfgyuEveZ+uzx/P+RgjMVBj9PkOSnzpTH4TKYvfAATsyefACXCZNpSMtbZf9CEQoHyiB17QaxuPvTMHZvsQKnSFFuji6fCA+fD4LSAziVWjr0sv/Gn07n4dNby6+e374zCIrkp/r5xrcXwjRqe4oGsU/dWyRM6N0TJn+EM8MnOuDYTxfTN8YhLxs7Kz+hCsjvwqD6JKraU6rUh1ZVXpD6iVUfZ6U8xqp6lfJMq83tb+CkWCUH9Olbyn2wysO3ao/VIocKtxZrJ69ce62ephcqWfBrWd6wJr9rsRp4s/ryu9qq7hQ1IFeuXLnaaf0/8tcNzvR1w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p:cNvSpPr>
            <a:spLocks noGrp="1"/>
          </p:cNvSpPr>
          <p:nvPr>
            <p:ph type="ctrTitle"/>
          </p:nvPr>
        </p:nvSpPr>
        <p:spPr>
          <a:xfrm>
            <a:off x="1295400" y="2286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063947"/>
            <a:ext cx="5638800" cy="3521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5800" y="4572000"/>
            <a:ext cx="8077200" cy="1754326"/>
          </a:xfrm>
          <a:prstGeom prst="rect">
            <a:avLst/>
          </a:prstGeom>
        </p:spPr>
        <p:txBody>
          <a:bodyPr wrap="square">
            <a:spAutoFit/>
          </a:bodyPr>
          <a:lstStyle/>
          <a:p>
            <a:r>
              <a:rPr lang="sr-Latn-ME" i="1" dirty="0"/>
              <a:t>-</a:t>
            </a:r>
            <a:r>
              <a:rPr lang="en-US" i="1" dirty="0" err="1">
                <a:solidFill>
                  <a:srgbClr val="0070C0"/>
                </a:solidFill>
              </a:rPr>
              <a:t>Difuzija</a:t>
            </a:r>
            <a:endParaRPr lang="en-US" dirty="0">
              <a:solidFill>
                <a:srgbClr val="0070C0"/>
              </a:solidFill>
            </a:endParaRPr>
          </a:p>
          <a:p>
            <a:r>
              <a:rPr lang="en-US" dirty="0" err="1">
                <a:solidFill>
                  <a:srgbClr val="0070C0"/>
                </a:solidFill>
              </a:rPr>
              <a:t>Kretanje</a:t>
            </a:r>
            <a:r>
              <a:rPr lang="en-US" dirty="0">
                <a:solidFill>
                  <a:srgbClr val="0070C0"/>
                </a:solidFill>
              </a:rPr>
              <a:t> </a:t>
            </a:r>
            <a:r>
              <a:rPr lang="en-US" dirty="0" err="1">
                <a:solidFill>
                  <a:srgbClr val="0070C0"/>
                </a:solidFill>
              </a:rPr>
              <a:t>koloidnih</a:t>
            </a:r>
            <a:r>
              <a:rPr lang="en-US" dirty="0">
                <a:solidFill>
                  <a:srgbClr val="0070C0"/>
                </a:solidFill>
              </a:rPr>
              <a:t> </a:t>
            </a:r>
            <a:r>
              <a:rPr lang="en-US" dirty="0" err="1">
                <a:solidFill>
                  <a:srgbClr val="0070C0"/>
                </a:solidFill>
              </a:rPr>
              <a:t>čestica</a:t>
            </a:r>
            <a:r>
              <a:rPr lang="en-US" dirty="0">
                <a:solidFill>
                  <a:srgbClr val="0070C0"/>
                </a:solidFill>
              </a:rPr>
              <a:t> </a:t>
            </a:r>
            <a:r>
              <a:rPr lang="en-US" dirty="0" err="1">
                <a:solidFill>
                  <a:srgbClr val="0070C0"/>
                </a:solidFill>
              </a:rPr>
              <a:t>iz</a:t>
            </a:r>
            <a:r>
              <a:rPr lang="en-US" dirty="0">
                <a:solidFill>
                  <a:srgbClr val="0070C0"/>
                </a:solidFill>
              </a:rPr>
              <a:t> </a:t>
            </a:r>
            <a:r>
              <a:rPr lang="en-US" dirty="0" err="1">
                <a:solidFill>
                  <a:srgbClr val="0070C0"/>
                </a:solidFill>
              </a:rPr>
              <a:t>područja</a:t>
            </a:r>
            <a:r>
              <a:rPr lang="en-US" dirty="0">
                <a:solidFill>
                  <a:srgbClr val="0070C0"/>
                </a:solidFill>
              </a:rPr>
              <a:t> </a:t>
            </a:r>
            <a:r>
              <a:rPr lang="en-US" dirty="0" err="1">
                <a:solidFill>
                  <a:srgbClr val="0070C0"/>
                </a:solidFill>
              </a:rPr>
              <a:t>veće</a:t>
            </a:r>
            <a:r>
              <a:rPr lang="en-US" dirty="0">
                <a:solidFill>
                  <a:srgbClr val="0070C0"/>
                </a:solidFill>
              </a:rPr>
              <a:t> u </a:t>
            </a:r>
            <a:r>
              <a:rPr lang="en-US" dirty="0" err="1">
                <a:solidFill>
                  <a:srgbClr val="0070C0"/>
                </a:solidFill>
              </a:rPr>
              <a:t>područje</a:t>
            </a:r>
            <a:r>
              <a:rPr lang="en-US" dirty="0">
                <a:solidFill>
                  <a:srgbClr val="0070C0"/>
                </a:solidFill>
              </a:rPr>
              <a:t> </a:t>
            </a:r>
            <a:r>
              <a:rPr lang="en-US" dirty="0" err="1">
                <a:solidFill>
                  <a:srgbClr val="0070C0"/>
                </a:solidFill>
              </a:rPr>
              <a:t>manje</a:t>
            </a:r>
            <a:r>
              <a:rPr lang="en-US" dirty="0">
                <a:solidFill>
                  <a:srgbClr val="0070C0"/>
                </a:solidFill>
              </a:rPr>
              <a:t> </a:t>
            </a:r>
            <a:r>
              <a:rPr lang="en-US" dirty="0" err="1">
                <a:solidFill>
                  <a:srgbClr val="0070C0"/>
                </a:solidFill>
              </a:rPr>
              <a:t>koncentracije</a:t>
            </a:r>
            <a:r>
              <a:rPr lang="en-US" dirty="0">
                <a:solidFill>
                  <a:srgbClr val="0070C0"/>
                </a:solidFill>
              </a:rPr>
              <a:t> </a:t>
            </a:r>
            <a:r>
              <a:rPr lang="sr-Latn-ME" dirty="0">
                <a:solidFill>
                  <a:srgbClr val="0070C0"/>
                </a:solidFill>
              </a:rPr>
              <a:t>.</a:t>
            </a:r>
            <a:endParaRPr lang="en-US" dirty="0">
              <a:solidFill>
                <a:srgbClr val="0070C0"/>
              </a:solidFill>
            </a:endParaRPr>
          </a:p>
          <a:p>
            <a:r>
              <a:rPr lang="sr-Latn-ME" i="1" dirty="0">
                <a:solidFill>
                  <a:srgbClr val="0070C0"/>
                </a:solidFill>
              </a:rPr>
              <a:t>-</a:t>
            </a:r>
            <a:r>
              <a:rPr lang="en-US" i="1" dirty="0" err="1">
                <a:solidFill>
                  <a:srgbClr val="0070C0"/>
                </a:solidFill>
              </a:rPr>
              <a:t>Dijaliza</a:t>
            </a:r>
            <a:r>
              <a:rPr lang="en-US" i="1" dirty="0">
                <a:solidFill>
                  <a:srgbClr val="0070C0"/>
                </a:solidFill>
              </a:rPr>
              <a:t> </a:t>
            </a:r>
            <a:endParaRPr lang="en-US" dirty="0">
              <a:solidFill>
                <a:srgbClr val="0070C0"/>
              </a:solidFill>
            </a:endParaRPr>
          </a:p>
          <a:p>
            <a:r>
              <a:rPr lang="en-US" dirty="0" err="1">
                <a:solidFill>
                  <a:srgbClr val="0070C0"/>
                </a:solidFill>
              </a:rPr>
              <a:t>Koloidne</a:t>
            </a:r>
            <a:r>
              <a:rPr lang="en-US" dirty="0">
                <a:solidFill>
                  <a:srgbClr val="0070C0"/>
                </a:solidFill>
              </a:rPr>
              <a:t> </a:t>
            </a:r>
            <a:r>
              <a:rPr lang="en-US" dirty="0" err="1">
                <a:solidFill>
                  <a:srgbClr val="0070C0"/>
                </a:solidFill>
              </a:rPr>
              <a:t>čestice</a:t>
            </a:r>
            <a:r>
              <a:rPr lang="en-US" dirty="0">
                <a:solidFill>
                  <a:srgbClr val="0070C0"/>
                </a:solidFill>
              </a:rPr>
              <a:t> </a:t>
            </a:r>
            <a:r>
              <a:rPr lang="en-US" dirty="0" err="1">
                <a:solidFill>
                  <a:srgbClr val="0070C0"/>
                </a:solidFill>
              </a:rPr>
              <a:t>i</a:t>
            </a:r>
            <a:r>
              <a:rPr lang="en-US" dirty="0">
                <a:solidFill>
                  <a:srgbClr val="0070C0"/>
                </a:solidFill>
              </a:rPr>
              <a:t> </a:t>
            </a:r>
            <a:r>
              <a:rPr lang="en-US" dirty="0" err="1">
                <a:solidFill>
                  <a:srgbClr val="0070C0"/>
                </a:solidFill>
              </a:rPr>
              <a:t>makromolekuli</a:t>
            </a:r>
            <a:r>
              <a:rPr lang="en-US" dirty="0">
                <a:solidFill>
                  <a:srgbClr val="0070C0"/>
                </a:solidFill>
              </a:rPr>
              <a:t> ne </a:t>
            </a:r>
            <a:r>
              <a:rPr lang="en-US" dirty="0" err="1">
                <a:solidFill>
                  <a:srgbClr val="0070C0"/>
                </a:solidFill>
              </a:rPr>
              <a:t>prolaze</a:t>
            </a:r>
            <a:r>
              <a:rPr lang="en-US" dirty="0">
                <a:solidFill>
                  <a:srgbClr val="0070C0"/>
                </a:solidFill>
              </a:rPr>
              <a:t> </a:t>
            </a:r>
            <a:r>
              <a:rPr lang="en-US" dirty="0" err="1">
                <a:solidFill>
                  <a:srgbClr val="0070C0"/>
                </a:solidFill>
              </a:rPr>
              <a:t>kroz</a:t>
            </a:r>
            <a:r>
              <a:rPr lang="en-US" dirty="0">
                <a:solidFill>
                  <a:srgbClr val="0070C0"/>
                </a:solidFill>
              </a:rPr>
              <a:t> </a:t>
            </a:r>
            <a:r>
              <a:rPr lang="en-US" dirty="0" err="1">
                <a:solidFill>
                  <a:srgbClr val="0070C0"/>
                </a:solidFill>
              </a:rPr>
              <a:t>životinjske</a:t>
            </a:r>
            <a:r>
              <a:rPr lang="en-US" dirty="0">
                <a:solidFill>
                  <a:srgbClr val="0070C0"/>
                </a:solidFill>
              </a:rPr>
              <a:t> membrane, </a:t>
            </a:r>
            <a:r>
              <a:rPr lang="en-US" dirty="0" err="1">
                <a:solidFill>
                  <a:srgbClr val="0070C0"/>
                </a:solidFill>
              </a:rPr>
              <a:t>pergament</a:t>
            </a:r>
            <a:r>
              <a:rPr lang="en-US" dirty="0">
                <a:solidFill>
                  <a:srgbClr val="0070C0"/>
                </a:solidFill>
              </a:rPr>
              <a:t> </a:t>
            </a:r>
            <a:r>
              <a:rPr lang="en-US" dirty="0" err="1">
                <a:solidFill>
                  <a:srgbClr val="0070C0"/>
                </a:solidFill>
              </a:rPr>
              <a:t>ili</a:t>
            </a:r>
            <a:r>
              <a:rPr lang="en-US" dirty="0">
                <a:solidFill>
                  <a:srgbClr val="0070C0"/>
                </a:solidFill>
              </a:rPr>
              <a:t> </a:t>
            </a:r>
            <a:r>
              <a:rPr lang="en-US" dirty="0" err="1">
                <a:solidFill>
                  <a:srgbClr val="0070C0"/>
                </a:solidFill>
              </a:rPr>
              <a:t>celofan</a:t>
            </a:r>
            <a:r>
              <a:rPr lang="en-US" dirty="0">
                <a:solidFill>
                  <a:srgbClr val="0070C0"/>
                </a:solidFill>
              </a:rPr>
              <a:t> </a:t>
            </a:r>
            <a:r>
              <a:rPr lang="en-US" dirty="0" err="1">
                <a:solidFill>
                  <a:srgbClr val="0070C0"/>
                </a:solidFill>
              </a:rPr>
              <a:t>usled</a:t>
            </a:r>
            <a:r>
              <a:rPr lang="en-US" dirty="0">
                <a:solidFill>
                  <a:srgbClr val="0070C0"/>
                </a:solidFill>
              </a:rPr>
              <a:t> </a:t>
            </a:r>
            <a:r>
              <a:rPr lang="en-US" dirty="0" err="1">
                <a:solidFill>
                  <a:srgbClr val="0070C0"/>
                </a:solidFill>
              </a:rPr>
              <a:t>čega</a:t>
            </a:r>
            <a:r>
              <a:rPr lang="en-US" dirty="0">
                <a:solidFill>
                  <a:srgbClr val="0070C0"/>
                </a:solidFill>
              </a:rPr>
              <a:t> se </a:t>
            </a:r>
            <a:r>
              <a:rPr lang="en-US" dirty="0" err="1">
                <a:solidFill>
                  <a:srgbClr val="0070C0"/>
                </a:solidFill>
              </a:rPr>
              <a:t>mogu</a:t>
            </a:r>
            <a:r>
              <a:rPr lang="en-US" dirty="0">
                <a:solidFill>
                  <a:srgbClr val="0070C0"/>
                </a:solidFill>
              </a:rPr>
              <a:t> </a:t>
            </a:r>
            <a:r>
              <a:rPr lang="en-US" dirty="0" err="1">
                <a:solidFill>
                  <a:srgbClr val="0070C0"/>
                </a:solidFill>
              </a:rPr>
              <a:t>odvojiti</a:t>
            </a:r>
            <a:r>
              <a:rPr lang="en-US" dirty="0">
                <a:solidFill>
                  <a:srgbClr val="0070C0"/>
                </a:solidFill>
              </a:rPr>
              <a:t> od </a:t>
            </a:r>
            <a:r>
              <a:rPr lang="en-US" dirty="0" err="1">
                <a:solidFill>
                  <a:srgbClr val="0070C0"/>
                </a:solidFill>
              </a:rPr>
              <a:t>čestica</a:t>
            </a:r>
            <a:r>
              <a:rPr lang="en-US" dirty="0">
                <a:solidFill>
                  <a:srgbClr val="0070C0"/>
                </a:solidFill>
              </a:rPr>
              <a:t> </a:t>
            </a:r>
            <a:r>
              <a:rPr lang="en-US" dirty="0" err="1">
                <a:solidFill>
                  <a:srgbClr val="0070C0"/>
                </a:solidFill>
              </a:rPr>
              <a:t>molekulskih</a:t>
            </a:r>
            <a:r>
              <a:rPr lang="en-US" dirty="0">
                <a:solidFill>
                  <a:srgbClr val="0070C0"/>
                </a:solidFill>
              </a:rPr>
              <a:t> </a:t>
            </a:r>
            <a:r>
              <a:rPr lang="en-US" dirty="0" err="1">
                <a:solidFill>
                  <a:srgbClr val="0070C0"/>
                </a:solidFill>
              </a:rPr>
              <a:t>dimenzija</a:t>
            </a:r>
            <a:r>
              <a:rPr lang="en-US" dirty="0">
                <a:solidFill>
                  <a:srgbClr val="0070C0"/>
                </a:solidFill>
              </a:rPr>
              <a:t>. </a:t>
            </a:r>
            <a:r>
              <a:rPr lang="en-US" dirty="0" err="1">
                <a:solidFill>
                  <a:srgbClr val="0070C0"/>
                </a:solidFill>
              </a:rPr>
              <a:t>Ovaj</a:t>
            </a:r>
            <a:r>
              <a:rPr lang="en-US" dirty="0">
                <a:solidFill>
                  <a:srgbClr val="0070C0"/>
                </a:solidFill>
              </a:rPr>
              <a:t> </a:t>
            </a:r>
            <a:r>
              <a:rPr lang="en-US" dirty="0" err="1">
                <a:solidFill>
                  <a:srgbClr val="0070C0"/>
                </a:solidFill>
              </a:rPr>
              <a:t>postupak</a:t>
            </a:r>
            <a:r>
              <a:rPr lang="en-US" dirty="0">
                <a:solidFill>
                  <a:srgbClr val="0070C0"/>
                </a:solidFill>
              </a:rPr>
              <a:t> se </a:t>
            </a:r>
            <a:r>
              <a:rPr lang="en-US" dirty="0" err="1">
                <a:solidFill>
                  <a:srgbClr val="0070C0"/>
                </a:solidFill>
              </a:rPr>
              <a:t>naziva</a:t>
            </a:r>
            <a:r>
              <a:rPr lang="en-US" dirty="0">
                <a:solidFill>
                  <a:srgbClr val="0070C0"/>
                </a:solidFill>
              </a:rPr>
              <a:t> </a:t>
            </a:r>
            <a:r>
              <a:rPr lang="en-US" u="sng" dirty="0" err="1">
                <a:solidFill>
                  <a:srgbClr val="0070C0"/>
                </a:solidFill>
              </a:rPr>
              <a:t>dijaliza</a:t>
            </a:r>
            <a:r>
              <a:rPr lang="en-US" u="sng" dirty="0">
                <a:solidFill>
                  <a:srgbClr val="0070C0"/>
                </a:solidFill>
              </a:rPr>
              <a:t> </a:t>
            </a:r>
            <a:endParaRPr lang="en-US" dirty="0">
              <a:solidFill>
                <a:srgbClr val="0070C0"/>
              </a:solidFill>
            </a:endParaRPr>
          </a:p>
        </p:txBody>
      </p:sp>
    </p:spTree>
    <p:extLst>
      <p:ext uri="{BB962C8B-B14F-4D97-AF65-F5344CB8AC3E}">
        <p14:creationId xmlns:p14="http://schemas.microsoft.com/office/powerpoint/2010/main" val="509653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RMAAAC3CAMAAAAGjUrGAAACAVBMVEX///8AzP/MzMwAAAAAyf9waWcA0v8AeZbp6ekAzv9ybWrQzMsA1P8Aw+8Abovw8PDe3t4dAAD4+Pjd9v+k6f8At+BPRUGizNsAjrD3/f+QjIo1JBwAUmsA1v8AyfcAp80AYHlVTUkAg6MjAADXzMhqamqMjIwcHBykpKR5eXlJSUmEhITU1NS/zNBNzPHDw8OGzOKuzNZszOmYzN1kzOsAACi5zNLa/f9UVFT///FEAAC5ublfX1+rzNeMzOB6zOX/78o4ODgAABnVs5nX4/X15MgAADsAAErizMUAACAYGBgVTG+8xtTLroNjJQC0j2gtAAAAH1S/3v5BgKgAAAycx+IALFIAADEAAECISgD/8+L13LQ8OFLr//Tnx6/I7v/gxJgAGTuhqqC7waijfD1OKABlSCu13+BVcY6BmK9IEQCo8P9af4rOwKODqMiYf1iDZEmbcEFHLzMqQGCCUxencTrS2OgAIU5jlrjEt6ynjlj/5tE1ABiIcGJ9SRw4e6UrXIxWHgAANmlRVXS1mYOOj3wvToDBsohQNRwqI0Sis7qMYjltOwByVCIiNT6hfmBOYoacxO3h5c6vrrmGh2ZEGwCeYxL0zakmW10AOEyZtcdzSTJslKuKnpxKNFaCPgAAGzEAM2wxZ4qrq452c5U0P1HD0L9kWWm4hVFSAACXstcg6lW7AAAS+0lEQVR4nO2djX8TR3rHRztNKmXISayaqHJz2+QYm7WtXeuNBVlIAmyBEmwLDAZOXGzfAQHT2OBAHDlqYkOAa4kvOeMkbl3aO+BKCX9lZ/ZF2jfJb+tIlvf3SWRpdxntfPXMM2/PzALgypUrV87J73UkmTTrSDJbEuvMl6d57V3vUSfSY2HAiWS2Ji/0O5FMV6f13XbkMrHKZWKVy8Qql4lVLhOrXCZWuUyscplY5TKxymVilcvEKpeJVS4Tq1wmVrUDkw4dk8NBB9RcJv/ggP7l0yqTjvf2/d32xTWXydsOZOHNX71VY/Jrz7blazYT3/bzsM9lsneYiDnRZWJg4othjEMeLibkXCYqkyxmGAbHYwjhDZuLmE1ujUk8lNwNTCREmKCQQMF4xGh0XTCcJ4kRzm2FCf2HDdNvESYxmUkijjHDxTCxFqlhtkSEoyHEIGkrTBKIwboSyiWjiazBmbUIkzgtOyibkeK+DMXDoFijbFGEWZK10IaYcKLI6ao3EWNURSCGEPkJEMZCvNWYeHIMI+QYhJMipUOdSyPzTpCL4pKQ4dZn4stJDMm0kKilJ+Y47W0UIUYVlrSjrcLE40vGsuT3SsZVJqhhBZRAxCtrHxoxERms5BqhrD3bqhDDtRgT4mZRNJbwbIxJFgmhqrE3YBLXZRpbimNOj4R8pdBqTKIFgZQglNVy0LBqCGFBFJh162LRkGmcMSbCGZFQh9ZiTEj1KmchJNs6TpgxcPF4DZMvLlIvsY4/8QnIkGdsbJeEEGMW12JMlJ8Vc1lSCyALkixp6OKMjiDJ0HpMcmZDEAyQLUTUOrqlmHhICz9DWwxJzmOSkj218lV+Zax9qstEMhuCoUCKVjNBmdZj4knWa3VrN63LlKi9r8fEaggol6y16y1WRM5LvtZjUk+aO8R2zOoxEa2ZJjVzQUsianNa2EVMfI1acptgQp2Q5qrs7GQ3Mam6BoujacCEszoMSdfxTtr4E7kJs1uYiLQRjnDc7lw9Jj5ryUmKtS63DTIU3U1MPFyIeED7dlzdesfSAMHGWs4CRXHhu4EJvSQjcT67ctOQibm2NbV6LP4GKZX7LmDCZTM5sYCzTMGmF9eQCR0q0WfZ7I0SZkPhdgkTH2nE41AiliMdXA+3GR/rMbXakLno+QRjyVLPtz4TucrEoiBITJI4CJvucqOxgli1fCALElG2nZoVaedbkAlnvPcovW1MWvKi3PPHVktpOKYUZ+g4GulCJSz/kBgRygryaXJBononrcdExMYal3pC4gli2USO4rFpta0z9ihGQ6Fs3KbQESYkNTERk6SQ/nzrMSF+wzjOESfNS1KAkghzGNVG1zbMpK5EgbH12i3HxCfGpKT5Hj0ZYtukzyeGrCVgG3NedWr3hkxYR1bXsJHNMInheNY6aC9ii4d0gEkdNWTS1e0EEwbWRWtm4ovmBJyzc6S2lXAzmPQ6w+TghpmQSkAICQnGMsrWUG3NRK5iMliUUOMJ3b3EhMO0ZZWJYv0Y4x5nQqpdJichHIttKhalvZl4fD7iU2yaqnuZiYd2gzcbsNT+TDYvl4nLZPNMfNtXk5lwb25fv9YzefsdB9RcJr/5Rwf0XpVJF9zvhJrHhAX+I+86oZ6uapJ+Z8RG6v2OO8rE70wPc4fU9xFvT2UHmQR6YTMHbtZXD/yoy24hzY4xYY4chNCR5Uc7pj4Ijx7ptW4xQ5iEty8rEy8DiJk4s6XNjqnnCLlDq6V0vP/mhpYAiVyDs75//idr2ek+mDbtaONVv97v9Xu9XtbLqp+0837d7bGszc0aU1P+BCKBOfIyZ3dJQFd0vV4QCJvOp3ke2owQdry/bwNNpjjCONqgVWjDpPOgnzd+3/QHcEa5vVsww9xe+7ksfyp+OKheMHuhdtOfnzsGB0F95T+7o1zsv3soCB7csLXI2TvrJNgN7KBQJlxCitnO5muSp+cbRCnaMOn8yA94w5HUHCh+odzjMDxc8XpHyqCUHgSrJ719Q1jAfeHi6XApTX7wVFoA80NP+DAgB+tB+fK+eurVpfD8EPlb4UmWC/Rlnk8PzQ9hPkgT5Mm5FHmZHyqshMmpoD6RPmAHhTChM5PIGoRIZ03UHr08UY1tpud82ZBoy+QoXRlpsZ0vFcsgTKY+CIKRcuV3gX8Nrp4MfxUcPlWAo8XTpUNP4AS4+7o/8/XCZThYLH/5aANMbtFkx79InZkYXpw+Hy4u5mE1wfMfw1Dq3uhI6OsFYievysP3zZStUHrf36dGZlrMQMRIHebgsL2d+ARySdLjedPM5IhteyX1DdCYTDygTIqnycvqya9GwfBZOQvsyhU4Ng4PA/D1uWPnByvM7Qv1DKXG5OJDuEaK4HOSVin9EB6++jwPJ9QEQdqQYKnPJkEe9lmYqHOpFjPI4WpsWRTrxwpFLbBdGVy1Mjly3LYx9HDwyaCfVZikwiqTmdWLP3xRZfLJ9f6xPBxVszD56I91mQwTXxGgbpiUnVvEuEha92bG71yBh0vdHWNagqV/u35mrFJNcHjRLkEzFMJEMDDxZbQIVY7BgjYcJuqDeRmsRq2KauyYqez0HLetMooQXgzfW5B97OswSPUvlHrm//1w8XzgzEL+4gu4PHt/Gj7ePwO+PY3nlhaPnQ/eff79oaBdUsRx/OnEWuoAKTSFpROxPIRT/g/m74SLJzsIie+OvDua//AhfD17dhpOnSmD2ftpYekRTfD09ycmrImljVAIk6wSl6r5DlwtJJxo28unTNQTCboYx8ykx95KQIBUwHJ97A94abVIPrHkLznqDciv3gDr9dKqmdShXnwFDrIBNlCnRmb9rF92WCxL3pL/gVx3k3dgupd/8Ii+ox/kF0CvLZEEAWs/yZeGaSMTj4QRKlQrnkT9mRd1dZZu6FCUsRmY9By3z8Umdez8o7p1TmMRJl021fix7/5cP0EDFLl9kkxENzBmzAny6iybK3X+hD3es7WcNFl9Oigba7PJSJTgFiW+tB4T9viRJmVqu+qD1eZUfSbm6dusGu9j006pMTnoyAaVTVFftRNvZlKNIEowpsgNLW7MEhEg6pg0cwfS7arqzU1MSCtMaZLQEDNDMFE1WA6Z1ntmcMa2D7h71WtiwhRyVaswBhNp4bdIa7wpCzVpz8DSjt3d0pho3kMrO7TBr6wTEwXlUNy4RkAktZDcVU5mxPZkEkLIOM9PGrFYqWHEgqgVEhlJQj2PastK2rLsyN5Dq0+UupZLJrU2vsYpSjhpwatJrCtGbckkU/MenNhgnKRWP4t6Jm1WdpR6h66HUgbSSA8GMxuZ9ZdQbZ1MWzLxxRCK0aIi9we1BaxGmTqEXEiohtW0WdnR2idKiVHXABnXuCshpnHzcmad2tJODF7C1FSlMc4EWLIgOw/bvmKb2olaILCxWaZiQnTxFKXBxdA6/eJ2kKkdm7GMzWb049MhrNlQtqCb22gzOzEx4ej4EtJP5Sjb26hHJEZdn+sRsLIIPisk252JxxdPGHc6iuvH7KNYm/QQQ4pTLiDG1+Zlx0Yh0mKpDpnkMsbpQB8qZNraTgwNELHWZLVut1CT3GdsMzvR1TuiLuscwhvfRa1N7CStDSpVmfgkrNs9obYL2OaY7OJxNt469ij70o0z8eVisZxW2NphPFY3bVyHCYexac+NZE7vVZR5DW2a0Lf7x+31M+k1fxIzeBBONDrWUHVCXbMj+7GCHZ/fYXlH9nJOG2PWDMEFunrHpnbhEpmoT7Gb6lAkXcLo08ZmfSY7AZZ5QLZOcOEmxWuxoH5n4gZ5w0/HQ0b3ydw+ier7MyIdI5HbrVx1IE6ijfrqnjaclYlpvtjpfct3gglvmUOnmaqWmpC+hMjtesWvRDGWfFU70fY+Ysz+RJYByi5gkrbGWtBV/agaVaH+zVB70Q+mGIcklY2KtBi3RvEnrc/EjERhIiDGNGxPN96QjxMmtqFuCUz3B5Ah5rhGcUotz8SCRKl3bGb3JEH00a1p6wxE0p031co5VEhY2/a1eLaWZhLwmkJPZMlMskpYmlVJiamzmY8OjiQ2intsaSadhhgLTTTu0eeLZ5PbWSBk1wfU4mNbmYm3J2KDhPgT7m0i+WXL4hrEUXthJLB9ebt3gknXcYLEJt4eOqL68fZe2MdsX5HOHWDiPwiPdx61xlH7A14nZL1PbV3GTjJh/d6tNpIpEx7C7l94MY2yfmcHmQTkM1ujQpiwB39pIlR0ndfOMQmo57Rv2xQcwsTGuH8RsTvCJBAJsIDVzgUAG/DKiMxfTq6zqfRkdnwzwzN3gIl8hHhxTX76DTIig7/00sN9JhdKfiRyiG03Jkp6Xq3oMCgif44wKBDxgwgBw9JobY1ZwB/x+700ftrLkmORCGJYFNgCk1JHN98tKe8Lb41ujwnaviJv1Zg8lrNa25tbojNxKCQJOXIoRgNpKMRYlSeiIVUR+T9ZIcTE0FbsZAAO5uGYwufM8raYhJxQ9Xle/v3Krn/x2qaF9OkbKIFQHCEhjugphEK56vmEFEc4xMRiyqMBUAJjUeC3MEY6cGIQ3D0bHu9+I1jqv3F7ufLZH+6nOh7e2HQMvNP7FfgPvEOyj+XthOUsYhxKShmO5DSXY5I0KCIrSEkVABVOSHQ4TIzmssp6tWRSEH7zwdaYfH4x2D86eTZ1ZnnyVOrm677V+3QVVgswYaKcQH9wCSEmqgxyebhQQiyghCDSHm2WdNszGhQhl6CLR1CB4+hem5LPw+HIVpncPUsYDHwY7F+ePBS8SQrS/MMWYAIfYySpmxYa499FZRI3oQzsqDvLVud1xTgFJ8kExTe3xAQOHoNrqZGx4UfEToYXU/107dTLlmBC3IaHkxjrQlZRHvDg1NU29Nki9Za77tsCk1JHp1zvVLp6gyzP94ZLb0yBSufKV2tNZ7L/HYnGd3jWT5WLR3N1prq3wsQ57YA/cSI9l4nLxGXSHCbjPXJt8/1Y/ps6K1v3HpO8UgMPzJVWNr+Us02YfN9dBksXfrjA/7g8DodunsvDl9+8gI+vlYcvhae7P5nZg0wGvvj4zMTVRWIdPy2Q/t9vCZPr4VeLYKR8+WJ4dq14elPG0h5Mhn8/xISvLpJ2/U/nVCYTl+GgzCRY6v1hLzLJw9FK8OojwuS3C6UDYyOUyVK5NCTbyUh5di8yAfNdQ6mOqfmuvo6p8MDUiyncm+7lO+Y61giTgS5st/C97ZnU0+p/nNyz9U49pdKbspA9wWRLcpm4TFwmLhOXicvEZeIycZm4TFwmLhOXicvEZeIycZm4TFwmLhOXicvEZdLWTPY58CysJjPhnMiDLsbvV3/vgN5rLhNH8vCfGhO2+w0n9FZXw7veWfk7HclDJ7/+V7ly5crVZuSPaCv8cIQNN1gYyWorIEuRVnuqmFeOWGEjgYjp1iL6VZt+/bnaY7dKEfMSx3zvtUvK6eJa4L8mwIO60R+Tp9RkSmfKW7jvHVTlkHLTA3BsABqW0BVP6T68Wqy9T917rb4rXes2P6aJBZfVp8/0PwXjE0U4xaeHKivyI6qerHiHwDw/COalefJmBYD5xzS9pZkCH+C9K6DED6b4vvkhGtIqP9OqKUrdPqn80uNwMHXzHEjx9M54fi7F33r2hF/xzs+Rmw/T522V5P/7eJK9QXr35B89gDOgwM+BaT69AipKJvI/qr96Ef51DqweCubhcmktTx9RVYH//bfhhclL4eLJeRicvARelYfLMpPxUKr/0/8pHfL+Lnz17BU49pdzJfjxgbHmMOmYvhhWmYyO/3UQ3Lv+dfnY6OTF8F9mis/A0iLgwVJo9hy4uijfZGn/zEg59ePrCr17OVZ59dkTeJhcVL58SV1jNq0+PA7kb8OxVWKGs4uFYIo+oqpCLiilvzp0uPisAkcnT4H+Tx/eoEyO/hmUbi6D4d//4d0JJZ5zAfRd2b+5OF+nNDk2qZadcdhLV1ziK9fOkQL++hgcHX4GVk8wc6Aw/8lzwkS+SRp5upC69pre/ajMpJR+QXI6fDacIm/GZPc0O1Yirij1NwA+LxM7AZcJJPURVYfBwOK0wmSQMBmRTSq19HRkLHUzBAZoNJ4a45r65Hp/c5g8OPIufCpXAKTsFEnmZte+PUedxxM4NnwWpEaeh8Gtp7coE/km5WhcwoTevWIn+f99CSeO7R/zV46/3E8w3b2QfgyuEveZ+uzx/P+RgjMVBj9PkOSnzpTH4TKYvfAATsyefACXCZNpSMtbZf9CEQoHyiB17QaxuPvTMHZvsQKnSFFuji6fCA+fD4LSAziVWjr0sv/Gn07n4dNby6+e374zCIrkp/r5xrcXwjRqe4oGsU/dWyRM6N0TJn+EM8MnOuDYTxfTN8YhLxs7Kz+hCsjvwqD6JKraU6rUh1ZVXpD6iVUfZ6U8xqp6lfJMq83tb+CkWCUH9Olbyn2wysO3ao/VIocKtxZrJ69ce62ephcqWfBrWd6wJr9rsRp4s/ryu9qq7hQ1IFeuXLnaaf0/8tcNzvR1w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p:cNvSpPr>
            <a:spLocks noGrp="1"/>
          </p:cNvSpPr>
          <p:nvPr>
            <p:ph type="ctrTitle"/>
          </p:nvPr>
        </p:nvSpPr>
        <p:spPr>
          <a:xfrm>
            <a:off x="1295400" y="2286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838200"/>
            <a:ext cx="7467599" cy="4346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3085" y="5334000"/>
            <a:ext cx="7997825" cy="1200329"/>
          </a:xfrm>
          <a:prstGeom prst="rect">
            <a:avLst/>
          </a:prstGeom>
        </p:spPr>
        <p:txBody>
          <a:bodyPr wrap="square">
            <a:spAutoFit/>
          </a:bodyPr>
          <a:lstStyle/>
          <a:p>
            <a:pPr algn="just"/>
            <a:r>
              <a:rPr lang="sr-Latn-ME" dirty="0"/>
              <a:t>Čestice pravih rastvora su suviše sitne i ne pokazuju ovo svojstvo, pa svjetlosni zrak nije vidljiv pri prolasku svjetlosti kroz takav rastvor. Na  ovom fenomenu se zasniva posmatranje koloidnih rastvora pomoću ulatramikroskopa.Količina rasute svjetlosti upravo je srazmjerna broju koloidnih čestica.</a:t>
            </a:r>
            <a:endParaRPr lang="en-US" dirty="0"/>
          </a:p>
        </p:txBody>
      </p:sp>
    </p:spTree>
    <p:extLst>
      <p:ext uri="{BB962C8B-B14F-4D97-AF65-F5344CB8AC3E}">
        <p14:creationId xmlns:p14="http://schemas.microsoft.com/office/powerpoint/2010/main" val="1297030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1108</Words>
  <Application>Microsoft Office PowerPoint</Application>
  <PresentationFormat>On-screen Show (4:3)</PresentationFormat>
  <Paragraphs>87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Biotehnički materijali</vt:lpstr>
      <vt:lpstr>Biotehnički materijali</vt:lpstr>
      <vt:lpstr>Biotehnički materijali</vt:lpstr>
      <vt:lpstr>Biotehnički materijali</vt:lpstr>
      <vt:lpstr>Biotehnički materijali</vt:lpstr>
      <vt:lpstr>Biotehnički materijali</vt:lpstr>
      <vt:lpstr>Biotehnički materijali</vt:lpstr>
      <vt:lpstr>Biotehnički materijali</vt:lpstr>
      <vt:lpstr>Biotehnički materijali</vt:lpstr>
      <vt:lpstr>Biotehnički materijali</vt:lpstr>
      <vt:lpstr>Biotehnički materijali</vt:lpstr>
      <vt:lpstr>Biotehnički materijali</vt:lpstr>
      <vt:lpstr>Biotehnički materijali</vt:lpstr>
      <vt:lpstr>Biotehnički materijali</vt:lpstr>
      <vt:lpstr>Biotehnički materijali</vt:lpstr>
      <vt:lpstr>Biotehnički materijali</vt:lpstr>
      <vt:lpstr>Biotehnički materijali</vt:lpstr>
      <vt:lpstr>Biotehnički materijali</vt:lpstr>
      <vt:lpstr>Biotehnički materijali</vt:lpstr>
      <vt:lpstr>Biotehnički materijali</vt:lpstr>
      <vt:lpstr>Biotehnički materijali</vt:lpstr>
      <vt:lpstr>Biotehnički materijali</vt:lpstr>
      <vt:lpstr>Hvala na pažnji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Vlada Pavlovic</dc:creator>
  <cp:lastModifiedBy>Vlada Pavlovic</cp:lastModifiedBy>
  <cp:revision>19</cp:revision>
  <dcterms:created xsi:type="dcterms:W3CDTF">2021-11-21T18:19:11Z</dcterms:created>
  <dcterms:modified xsi:type="dcterms:W3CDTF">2021-11-21T23:21:54Z</dcterms:modified>
</cp:coreProperties>
</file>